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28"/>
  </p:notesMasterIdLst>
  <p:sldIdLst>
    <p:sldId id="256" r:id="rId2"/>
    <p:sldId id="322" r:id="rId3"/>
    <p:sldId id="645" r:id="rId4"/>
    <p:sldId id="642" r:id="rId5"/>
    <p:sldId id="340" r:id="rId6"/>
    <p:sldId id="360" r:id="rId7"/>
    <p:sldId id="629" r:id="rId8"/>
    <p:sldId id="643" r:id="rId9"/>
    <p:sldId id="350" r:id="rId10"/>
    <p:sldId id="351" r:id="rId11"/>
    <p:sldId id="510" r:id="rId12"/>
    <p:sldId id="316" r:id="rId13"/>
    <p:sldId id="334" r:id="rId14"/>
    <p:sldId id="339" r:id="rId15"/>
    <p:sldId id="349" r:id="rId16"/>
    <p:sldId id="261" r:id="rId17"/>
    <p:sldId id="647" r:id="rId18"/>
    <p:sldId id="284" r:id="rId19"/>
    <p:sldId id="562" r:id="rId20"/>
    <p:sldId id="336" r:id="rId21"/>
    <p:sldId id="646" r:id="rId22"/>
    <p:sldId id="262" r:id="rId23"/>
    <p:sldId id="352" r:id="rId24"/>
    <p:sldId id="280" r:id="rId25"/>
    <p:sldId id="346" r:id="rId26"/>
    <p:sldId id="35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24" autoAdjust="0"/>
  </p:normalViewPr>
  <p:slideViewPr>
    <p:cSldViewPr snapToGrid="0">
      <p:cViewPr varScale="1">
        <p:scale>
          <a:sx n="62" d="100"/>
          <a:sy n="62" d="100"/>
        </p:scale>
        <p:origin x="8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97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C34B82-D799-437E-BC64-1C63C8DA3FF8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E45D5BA4-BEC6-4AAD-9168-8F46F2848798}">
      <dgm:prSet phldrT="[Text]" custT="1"/>
      <dgm:spPr/>
      <dgm:t>
        <a:bodyPr/>
        <a:lstStyle/>
        <a:p>
          <a:r>
            <a:rPr lang="en-US" sz="2400" b="1" dirty="0"/>
            <a:t>Common features of PGS</a:t>
          </a:r>
          <a:endParaRPr lang="th-TH" sz="2400" b="1" dirty="0"/>
        </a:p>
      </dgm:t>
    </dgm:pt>
    <dgm:pt modelId="{B2797252-D0ED-4BE0-A48A-271065194007}" type="parTrans" cxnId="{078DFCC4-1ACA-4ED1-A7FF-18435758E919}">
      <dgm:prSet/>
      <dgm:spPr/>
      <dgm:t>
        <a:bodyPr/>
        <a:lstStyle/>
        <a:p>
          <a:endParaRPr lang="th-TH"/>
        </a:p>
      </dgm:t>
    </dgm:pt>
    <dgm:pt modelId="{ABC79FAD-2909-4DFB-839F-2F3600E0CB1A}" type="sibTrans" cxnId="{078DFCC4-1ACA-4ED1-A7FF-18435758E919}">
      <dgm:prSet/>
      <dgm:spPr/>
      <dgm:t>
        <a:bodyPr/>
        <a:lstStyle/>
        <a:p>
          <a:endParaRPr lang="th-TH"/>
        </a:p>
      </dgm:t>
    </dgm:pt>
    <dgm:pt modelId="{0E200A6D-2D55-44AE-BCB4-71FD94E2DF1F}">
      <dgm:prSet phldrT="[Text]" custT="1"/>
      <dgm:spPr/>
      <dgm:t>
        <a:bodyPr/>
        <a:lstStyle/>
        <a:p>
          <a:r>
            <a:rPr lang="en-US" sz="2400" dirty="0"/>
            <a:t>Standards and NORMS</a:t>
          </a:r>
          <a:endParaRPr lang="th-TH" sz="2400" dirty="0"/>
        </a:p>
      </dgm:t>
    </dgm:pt>
    <dgm:pt modelId="{B3486F02-9CA1-4B1A-8B9C-2E8804745350}" type="parTrans" cxnId="{9EA4FCA3-AAA7-4424-84AD-2CEF81656E7B}">
      <dgm:prSet/>
      <dgm:spPr/>
      <dgm:t>
        <a:bodyPr/>
        <a:lstStyle/>
        <a:p>
          <a:endParaRPr lang="th-TH"/>
        </a:p>
      </dgm:t>
    </dgm:pt>
    <dgm:pt modelId="{AF359892-EF0F-49D1-8B40-A8A1A493E3E5}" type="sibTrans" cxnId="{9EA4FCA3-AAA7-4424-84AD-2CEF81656E7B}">
      <dgm:prSet/>
      <dgm:spPr/>
      <dgm:t>
        <a:bodyPr/>
        <a:lstStyle/>
        <a:p>
          <a:endParaRPr lang="th-TH"/>
        </a:p>
      </dgm:t>
    </dgm:pt>
    <dgm:pt modelId="{D8610D77-3158-497B-AD40-E4B1E553CF08}">
      <dgm:prSet phldrT="[Text]" custT="1"/>
      <dgm:spPr/>
      <dgm:t>
        <a:bodyPr/>
        <a:lstStyle/>
        <a:p>
          <a:r>
            <a:rPr lang="en-US" sz="2400" dirty="0"/>
            <a:t>Pledges</a:t>
          </a:r>
          <a:endParaRPr lang="th-TH" sz="2400" dirty="0"/>
        </a:p>
      </dgm:t>
    </dgm:pt>
    <dgm:pt modelId="{261F135F-D927-4E1E-8646-A4974D6847B8}" type="parTrans" cxnId="{504EC055-B0C8-4DCC-B0A9-B77125652618}">
      <dgm:prSet/>
      <dgm:spPr/>
      <dgm:t>
        <a:bodyPr/>
        <a:lstStyle/>
        <a:p>
          <a:endParaRPr lang="th-TH"/>
        </a:p>
      </dgm:t>
    </dgm:pt>
    <dgm:pt modelId="{975D77C4-CFD6-4480-9918-87BD67FBC4C5}" type="sibTrans" cxnId="{504EC055-B0C8-4DCC-B0A9-B77125652618}">
      <dgm:prSet/>
      <dgm:spPr/>
      <dgm:t>
        <a:bodyPr/>
        <a:lstStyle/>
        <a:p>
          <a:endParaRPr lang="th-TH"/>
        </a:p>
      </dgm:t>
    </dgm:pt>
    <dgm:pt modelId="{86DE6F72-29BF-452C-B766-57CFE8742C23}">
      <dgm:prSet phldrT="[Text]" custT="1"/>
      <dgm:spPr/>
      <dgm:t>
        <a:bodyPr/>
        <a:lstStyle/>
        <a:p>
          <a:r>
            <a:rPr lang="en-US" sz="1800" b="1" dirty="0"/>
            <a:t>Defined  consequences</a:t>
          </a:r>
        </a:p>
        <a:p>
          <a:r>
            <a:rPr lang="en-US" sz="1800" b="1" dirty="0"/>
            <a:t>For</a:t>
          </a:r>
        </a:p>
        <a:p>
          <a:r>
            <a:rPr lang="en-US" sz="1800" b="1" dirty="0"/>
            <a:t>Non comply </a:t>
          </a:r>
          <a:endParaRPr lang="th-TH" sz="1800" b="1" dirty="0"/>
        </a:p>
      </dgm:t>
    </dgm:pt>
    <dgm:pt modelId="{D86A8438-630E-4CCD-BD48-BF9CE5902567}" type="parTrans" cxnId="{C0D28161-866B-491F-A710-18254FB711AB}">
      <dgm:prSet/>
      <dgm:spPr/>
      <dgm:t>
        <a:bodyPr/>
        <a:lstStyle/>
        <a:p>
          <a:endParaRPr lang="th-TH"/>
        </a:p>
      </dgm:t>
    </dgm:pt>
    <dgm:pt modelId="{39583F82-7178-4059-93CA-88DCA9FBAAEE}" type="sibTrans" cxnId="{C0D28161-866B-491F-A710-18254FB711AB}">
      <dgm:prSet/>
      <dgm:spPr/>
      <dgm:t>
        <a:bodyPr/>
        <a:lstStyle/>
        <a:p>
          <a:endParaRPr lang="th-TH"/>
        </a:p>
      </dgm:t>
    </dgm:pt>
    <dgm:pt modelId="{5888E55F-5471-4040-8BBF-E1DDC03F6C5E}">
      <dgm:prSet phldrT="[Text]" custT="1"/>
      <dgm:spPr/>
      <dgm:t>
        <a:bodyPr/>
        <a:lstStyle/>
        <a:p>
          <a:r>
            <a:rPr lang="en-US" sz="1800" dirty="0"/>
            <a:t>MECHANISMS To verify  producer  compliance</a:t>
          </a:r>
          <a:endParaRPr lang="th-TH" sz="1800" dirty="0"/>
        </a:p>
      </dgm:t>
    </dgm:pt>
    <dgm:pt modelId="{BC2EE6B1-659F-42B0-8D03-77C15A0AF9AA}" type="parTrans" cxnId="{A32F8A09-62F6-4621-BB5B-74D767423021}">
      <dgm:prSet/>
      <dgm:spPr/>
      <dgm:t>
        <a:bodyPr/>
        <a:lstStyle/>
        <a:p>
          <a:endParaRPr lang="th-TH"/>
        </a:p>
      </dgm:t>
    </dgm:pt>
    <dgm:pt modelId="{BB519591-D2BF-4BA5-8A3B-48C749AC2BF6}" type="sibTrans" cxnId="{A32F8A09-62F6-4621-BB5B-74D767423021}">
      <dgm:prSet/>
      <dgm:spPr/>
      <dgm:t>
        <a:bodyPr/>
        <a:lstStyle/>
        <a:p>
          <a:endParaRPr lang="th-TH"/>
        </a:p>
      </dgm:t>
    </dgm:pt>
    <dgm:pt modelId="{5F548E72-59D9-4ABB-877F-DBA5BB0971AA}">
      <dgm:prSet custT="1"/>
      <dgm:spPr/>
      <dgm:t>
        <a:bodyPr/>
        <a:lstStyle/>
        <a:p>
          <a:r>
            <a:rPr lang="en-US" sz="2400" dirty="0"/>
            <a:t>Seals and Labels</a:t>
          </a:r>
          <a:endParaRPr lang="th-TH" sz="2400" dirty="0"/>
        </a:p>
      </dgm:t>
    </dgm:pt>
    <dgm:pt modelId="{88B25DAE-9344-4734-99F5-8B26ECBCB788}" type="parTrans" cxnId="{C4C2F350-BEC4-41FE-B859-A76C033E9A0D}">
      <dgm:prSet/>
      <dgm:spPr/>
      <dgm:t>
        <a:bodyPr/>
        <a:lstStyle/>
        <a:p>
          <a:endParaRPr lang="th-TH"/>
        </a:p>
      </dgm:t>
    </dgm:pt>
    <dgm:pt modelId="{5E4DAC6D-6A56-486B-B4A2-1CB38F2F348F}" type="sibTrans" cxnId="{C4C2F350-BEC4-41FE-B859-A76C033E9A0D}">
      <dgm:prSet/>
      <dgm:spPr/>
      <dgm:t>
        <a:bodyPr/>
        <a:lstStyle/>
        <a:p>
          <a:endParaRPr lang="th-TH"/>
        </a:p>
      </dgm:t>
    </dgm:pt>
    <dgm:pt modelId="{6F487143-CD69-4D21-9325-A1638FFCA604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dirty="0"/>
            <a:t>Documented management syst. And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dirty="0"/>
            <a:t>procedures</a:t>
          </a:r>
          <a:endParaRPr lang="th-TH" sz="1800" b="1" dirty="0"/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dirty="0"/>
            <a:t> </a:t>
          </a:r>
          <a:endParaRPr lang="th-TH" sz="1800" dirty="0"/>
        </a:p>
      </dgm:t>
    </dgm:pt>
    <dgm:pt modelId="{435A37AE-2398-481E-8652-A445EF91BCE0}" type="parTrans" cxnId="{A3DC4282-3C3E-45A2-9A50-1F921D5386AD}">
      <dgm:prSet/>
      <dgm:spPr/>
      <dgm:t>
        <a:bodyPr/>
        <a:lstStyle/>
        <a:p>
          <a:endParaRPr lang="th-TH"/>
        </a:p>
      </dgm:t>
    </dgm:pt>
    <dgm:pt modelId="{B8202D2A-2080-4B3F-8897-9897324D8109}" type="sibTrans" cxnId="{A3DC4282-3C3E-45A2-9A50-1F921D5386AD}">
      <dgm:prSet/>
      <dgm:spPr/>
      <dgm:t>
        <a:bodyPr/>
        <a:lstStyle/>
        <a:p>
          <a:endParaRPr lang="th-TH"/>
        </a:p>
      </dgm:t>
    </dgm:pt>
    <dgm:pt modelId="{FE506C3F-65A2-4549-87D7-0DBCB3E2102C}" type="pres">
      <dgm:prSet presAssocID="{05C34B82-D799-437E-BC64-1C63C8DA3FF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456476C-C02F-4AEE-A216-8007DCE7FF64}" type="pres">
      <dgm:prSet presAssocID="{E45D5BA4-BEC6-4AAD-9168-8F46F2848798}" presName="centerShape" presStyleLbl="node0" presStyleIdx="0" presStyleCnt="1" custScaleX="170776"/>
      <dgm:spPr/>
    </dgm:pt>
    <dgm:pt modelId="{05807643-BF08-4262-87A5-758661F20F21}" type="pres">
      <dgm:prSet presAssocID="{B3486F02-9CA1-4B1A-8B9C-2E8804745350}" presName="Name9" presStyleLbl="parChTrans1D2" presStyleIdx="0" presStyleCnt="6"/>
      <dgm:spPr/>
    </dgm:pt>
    <dgm:pt modelId="{1AED844F-14AA-4353-9120-7281A4F713E1}" type="pres">
      <dgm:prSet presAssocID="{B3486F02-9CA1-4B1A-8B9C-2E8804745350}" presName="connTx" presStyleLbl="parChTrans1D2" presStyleIdx="0" presStyleCnt="6"/>
      <dgm:spPr/>
    </dgm:pt>
    <dgm:pt modelId="{7BE3C94C-C1F5-428D-B831-F31FA521A39B}" type="pres">
      <dgm:prSet presAssocID="{0E200A6D-2D55-44AE-BCB4-71FD94E2DF1F}" presName="node" presStyleLbl="node1" presStyleIdx="0" presStyleCnt="6" custScaleX="152072">
        <dgm:presLayoutVars>
          <dgm:bulletEnabled val="1"/>
        </dgm:presLayoutVars>
      </dgm:prSet>
      <dgm:spPr/>
    </dgm:pt>
    <dgm:pt modelId="{BA5AB321-AFD6-43C9-84DA-706EEA8303A8}" type="pres">
      <dgm:prSet presAssocID="{88B25DAE-9344-4734-99F5-8B26ECBCB788}" presName="Name9" presStyleLbl="parChTrans1D2" presStyleIdx="1" presStyleCnt="6"/>
      <dgm:spPr/>
    </dgm:pt>
    <dgm:pt modelId="{F0635A09-B1A4-45E5-8487-7C5252FEDD20}" type="pres">
      <dgm:prSet presAssocID="{88B25DAE-9344-4734-99F5-8B26ECBCB788}" presName="connTx" presStyleLbl="parChTrans1D2" presStyleIdx="1" presStyleCnt="6"/>
      <dgm:spPr/>
    </dgm:pt>
    <dgm:pt modelId="{ADB605CE-D028-423C-95EE-8FD55A1CE523}" type="pres">
      <dgm:prSet presAssocID="{5F548E72-59D9-4ABB-877F-DBA5BB0971AA}" presName="node" presStyleLbl="node1" presStyleIdx="1" presStyleCnt="6" custScaleX="170776" custScaleY="77045" custRadScaleRad="146412" custRadScaleInc="25030">
        <dgm:presLayoutVars>
          <dgm:bulletEnabled val="1"/>
        </dgm:presLayoutVars>
      </dgm:prSet>
      <dgm:spPr/>
    </dgm:pt>
    <dgm:pt modelId="{6E9F54CF-0986-4122-93C8-3D21086BB233}" type="pres">
      <dgm:prSet presAssocID="{435A37AE-2398-481E-8652-A445EF91BCE0}" presName="Name9" presStyleLbl="parChTrans1D2" presStyleIdx="2" presStyleCnt="6"/>
      <dgm:spPr/>
    </dgm:pt>
    <dgm:pt modelId="{F9E45E14-F107-49A6-A0D1-12C1E0333069}" type="pres">
      <dgm:prSet presAssocID="{435A37AE-2398-481E-8652-A445EF91BCE0}" presName="connTx" presStyleLbl="parChTrans1D2" presStyleIdx="2" presStyleCnt="6"/>
      <dgm:spPr/>
    </dgm:pt>
    <dgm:pt modelId="{4314A9A1-F908-459D-9899-1FBEAFD99C64}" type="pres">
      <dgm:prSet presAssocID="{6F487143-CD69-4D21-9325-A1638FFCA604}" presName="node" presStyleLbl="node1" presStyleIdx="2" presStyleCnt="6" custScaleX="177699" custScaleY="120836" custRadScaleRad="169353" custRadScaleInc="-39348">
        <dgm:presLayoutVars>
          <dgm:bulletEnabled val="1"/>
        </dgm:presLayoutVars>
      </dgm:prSet>
      <dgm:spPr/>
    </dgm:pt>
    <dgm:pt modelId="{4196FBD2-9415-4679-8A2C-DF5591A82C94}" type="pres">
      <dgm:prSet presAssocID="{261F135F-D927-4E1E-8646-A4974D6847B8}" presName="Name9" presStyleLbl="parChTrans1D2" presStyleIdx="3" presStyleCnt="6"/>
      <dgm:spPr/>
    </dgm:pt>
    <dgm:pt modelId="{144CE8F8-BE4F-4E2B-8213-6067CD6BC475}" type="pres">
      <dgm:prSet presAssocID="{261F135F-D927-4E1E-8646-A4974D6847B8}" presName="connTx" presStyleLbl="parChTrans1D2" presStyleIdx="3" presStyleCnt="6"/>
      <dgm:spPr/>
    </dgm:pt>
    <dgm:pt modelId="{FADEBCC8-64A1-4C2E-AFB4-A13FF8CF15C7}" type="pres">
      <dgm:prSet presAssocID="{D8610D77-3158-497B-AD40-E4B1E553CF08}" presName="node" presStyleLbl="node1" presStyleIdx="3" presStyleCnt="6" custScaleX="129855">
        <dgm:presLayoutVars>
          <dgm:bulletEnabled val="1"/>
        </dgm:presLayoutVars>
      </dgm:prSet>
      <dgm:spPr/>
    </dgm:pt>
    <dgm:pt modelId="{FE946ADC-B475-4E43-B2AC-EFF47455CB42}" type="pres">
      <dgm:prSet presAssocID="{D86A8438-630E-4CCD-BD48-BF9CE5902567}" presName="Name9" presStyleLbl="parChTrans1D2" presStyleIdx="4" presStyleCnt="6"/>
      <dgm:spPr/>
    </dgm:pt>
    <dgm:pt modelId="{97FC2579-A9A1-4F56-B428-EA61B368FD60}" type="pres">
      <dgm:prSet presAssocID="{D86A8438-630E-4CCD-BD48-BF9CE5902567}" presName="connTx" presStyleLbl="parChTrans1D2" presStyleIdx="4" presStyleCnt="6"/>
      <dgm:spPr/>
    </dgm:pt>
    <dgm:pt modelId="{1E594C39-3CF5-45A3-B9DC-CA71232322B5}" type="pres">
      <dgm:prSet presAssocID="{86DE6F72-29BF-452C-B766-57CFE8742C23}" presName="node" presStyleLbl="node1" presStyleIdx="4" presStyleCnt="6" custScaleX="180973" custScaleY="141961" custRadScaleRad="147502" custRadScaleInc="24385">
        <dgm:presLayoutVars>
          <dgm:bulletEnabled val="1"/>
        </dgm:presLayoutVars>
      </dgm:prSet>
      <dgm:spPr/>
    </dgm:pt>
    <dgm:pt modelId="{57FBD9A6-C944-42BE-832B-6D87E17F186E}" type="pres">
      <dgm:prSet presAssocID="{BC2EE6B1-659F-42B0-8D03-77C15A0AF9AA}" presName="Name9" presStyleLbl="parChTrans1D2" presStyleIdx="5" presStyleCnt="6"/>
      <dgm:spPr/>
    </dgm:pt>
    <dgm:pt modelId="{A4EE742F-BD66-4C35-9C1B-C0EB4554216A}" type="pres">
      <dgm:prSet presAssocID="{BC2EE6B1-659F-42B0-8D03-77C15A0AF9AA}" presName="connTx" presStyleLbl="parChTrans1D2" presStyleIdx="5" presStyleCnt="6"/>
      <dgm:spPr/>
    </dgm:pt>
    <dgm:pt modelId="{9C3A0C97-78B2-4C5A-918A-8950A0EEF5A7}" type="pres">
      <dgm:prSet presAssocID="{5888E55F-5471-4040-8BBF-E1DDC03F6C5E}" presName="node" presStyleLbl="node1" presStyleIdx="5" presStyleCnt="6" custScaleX="156053" custRadScaleRad="152087" custRadScaleInc="-23649">
        <dgm:presLayoutVars>
          <dgm:bulletEnabled val="1"/>
        </dgm:presLayoutVars>
      </dgm:prSet>
      <dgm:spPr/>
    </dgm:pt>
  </dgm:ptLst>
  <dgm:cxnLst>
    <dgm:cxn modelId="{A32F8A09-62F6-4621-BB5B-74D767423021}" srcId="{E45D5BA4-BEC6-4AAD-9168-8F46F2848798}" destId="{5888E55F-5471-4040-8BBF-E1DDC03F6C5E}" srcOrd="5" destOrd="0" parTransId="{BC2EE6B1-659F-42B0-8D03-77C15A0AF9AA}" sibTransId="{BB519591-D2BF-4BA5-8A3B-48C749AC2BF6}"/>
    <dgm:cxn modelId="{6FB4DF0C-454F-4BCF-A5B0-07CE11B66702}" type="presOf" srcId="{BC2EE6B1-659F-42B0-8D03-77C15A0AF9AA}" destId="{A4EE742F-BD66-4C35-9C1B-C0EB4554216A}" srcOrd="1" destOrd="0" presId="urn:microsoft.com/office/officeart/2005/8/layout/radial1"/>
    <dgm:cxn modelId="{4FEF241D-220A-4F1D-A422-1FB4B901E19A}" type="presOf" srcId="{6F487143-CD69-4D21-9325-A1638FFCA604}" destId="{4314A9A1-F908-459D-9899-1FBEAFD99C64}" srcOrd="0" destOrd="0" presId="urn:microsoft.com/office/officeart/2005/8/layout/radial1"/>
    <dgm:cxn modelId="{E496E01D-3AA4-48B6-A77D-CEDAD753E975}" type="presOf" srcId="{435A37AE-2398-481E-8652-A445EF91BCE0}" destId="{6E9F54CF-0986-4122-93C8-3D21086BB233}" srcOrd="0" destOrd="0" presId="urn:microsoft.com/office/officeart/2005/8/layout/radial1"/>
    <dgm:cxn modelId="{53168F25-D333-46CC-8171-18E0518A69C3}" type="presOf" srcId="{86DE6F72-29BF-452C-B766-57CFE8742C23}" destId="{1E594C39-3CF5-45A3-B9DC-CA71232322B5}" srcOrd="0" destOrd="0" presId="urn:microsoft.com/office/officeart/2005/8/layout/radial1"/>
    <dgm:cxn modelId="{A2548530-84F5-46A2-9756-C06F339D4D60}" type="presOf" srcId="{BC2EE6B1-659F-42B0-8D03-77C15A0AF9AA}" destId="{57FBD9A6-C944-42BE-832B-6D87E17F186E}" srcOrd="0" destOrd="0" presId="urn:microsoft.com/office/officeart/2005/8/layout/radial1"/>
    <dgm:cxn modelId="{1A899839-2CC8-4678-B759-24A6CEE4CDDC}" type="presOf" srcId="{435A37AE-2398-481E-8652-A445EF91BCE0}" destId="{F9E45E14-F107-49A6-A0D1-12C1E0333069}" srcOrd="1" destOrd="0" presId="urn:microsoft.com/office/officeart/2005/8/layout/radial1"/>
    <dgm:cxn modelId="{E7A3D73B-9AC0-4DE4-B4C7-288B8E61EF4B}" type="presOf" srcId="{88B25DAE-9344-4734-99F5-8B26ECBCB788}" destId="{F0635A09-B1A4-45E5-8487-7C5252FEDD20}" srcOrd="1" destOrd="0" presId="urn:microsoft.com/office/officeart/2005/8/layout/radial1"/>
    <dgm:cxn modelId="{2027ED3E-1265-40EA-96F9-0496CF6A7830}" type="presOf" srcId="{88B25DAE-9344-4734-99F5-8B26ECBCB788}" destId="{BA5AB321-AFD6-43C9-84DA-706EEA8303A8}" srcOrd="0" destOrd="0" presId="urn:microsoft.com/office/officeart/2005/8/layout/radial1"/>
    <dgm:cxn modelId="{C0D28161-866B-491F-A710-18254FB711AB}" srcId="{E45D5BA4-BEC6-4AAD-9168-8F46F2848798}" destId="{86DE6F72-29BF-452C-B766-57CFE8742C23}" srcOrd="4" destOrd="0" parTransId="{D86A8438-630E-4CCD-BD48-BF9CE5902567}" sibTransId="{39583F82-7178-4059-93CA-88DCA9FBAAEE}"/>
    <dgm:cxn modelId="{026C0568-2868-4C96-9FC3-12D05C4E5345}" type="presOf" srcId="{B3486F02-9CA1-4B1A-8B9C-2E8804745350}" destId="{1AED844F-14AA-4353-9120-7281A4F713E1}" srcOrd="1" destOrd="0" presId="urn:microsoft.com/office/officeart/2005/8/layout/radial1"/>
    <dgm:cxn modelId="{F3AD814B-3F3B-4F69-B55F-7769232DD09B}" type="presOf" srcId="{05C34B82-D799-437E-BC64-1C63C8DA3FF8}" destId="{FE506C3F-65A2-4549-87D7-0DBCB3E2102C}" srcOrd="0" destOrd="0" presId="urn:microsoft.com/office/officeart/2005/8/layout/radial1"/>
    <dgm:cxn modelId="{86C6354D-F34A-4094-B2DF-7C10065B5FB9}" type="presOf" srcId="{261F135F-D927-4E1E-8646-A4974D6847B8}" destId="{4196FBD2-9415-4679-8A2C-DF5591A82C94}" srcOrd="0" destOrd="0" presId="urn:microsoft.com/office/officeart/2005/8/layout/radial1"/>
    <dgm:cxn modelId="{E108184F-D118-4376-BDBB-1DC4A749998F}" type="presOf" srcId="{D86A8438-630E-4CCD-BD48-BF9CE5902567}" destId="{FE946ADC-B475-4E43-B2AC-EFF47455CB42}" srcOrd="0" destOrd="0" presId="urn:microsoft.com/office/officeart/2005/8/layout/radial1"/>
    <dgm:cxn modelId="{C4C2F350-BEC4-41FE-B859-A76C033E9A0D}" srcId="{E45D5BA4-BEC6-4AAD-9168-8F46F2848798}" destId="{5F548E72-59D9-4ABB-877F-DBA5BB0971AA}" srcOrd="1" destOrd="0" parTransId="{88B25DAE-9344-4734-99F5-8B26ECBCB788}" sibTransId="{5E4DAC6D-6A56-486B-B4A2-1CB38F2F348F}"/>
    <dgm:cxn modelId="{504EC055-B0C8-4DCC-B0A9-B77125652618}" srcId="{E45D5BA4-BEC6-4AAD-9168-8F46F2848798}" destId="{D8610D77-3158-497B-AD40-E4B1E553CF08}" srcOrd="3" destOrd="0" parTransId="{261F135F-D927-4E1E-8646-A4974D6847B8}" sibTransId="{975D77C4-CFD6-4480-9918-87BD67FBC4C5}"/>
    <dgm:cxn modelId="{A3DC4282-3C3E-45A2-9A50-1F921D5386AD}" srcId="{E45D5BA4-BEC6-4AAD-9168-8F46F2848798}" destId="{6F487143-CD69-4D21-9325-A1638FFCA604}" srcOrd="2" destOrd="0" parTransId="{435A37AE-2398-481E-8652-A445EF91BCE0}" sibTransId="{B8202D2A-2080-4B3F-8897-9897324D8109}"/>
    <dgm:cxn modelId="{3A034485-CBA8-4F45-8D1F-E5166E07A1E9}" type="presOf" srcId="{D86A8438-630E-4CCD-BD48-BF9CE5902567}" destId="{97FC2579-A9A1-4F56-B428-EA61B368FD60}" srcOrd="1" destOrd="0" presId="urn:microsoft.com/office/officeart/2005/8/layout/radial1"/>
    <dgm:cxn modelId="{9EA4FCA3-AAA7-4424-84AD-2CEF81656E7B}" srcId="{E45D5BA4-BEC6-4AAD-9168-8F46F2848798}" destId="{0E200A6D-2D55-44AE-BCB4-71FD94E2DF1F}" srcOrd="0" destOrd="0" parTransId="{B3486F02-9CA1-4B1A-8B9C-2E8804745350}" sibTransId="{AF359892-EF0F-49D1-8B40-A8A1A493E3E5}"/>
    <dgm:cxn modelId="{4B5812A4-BBAE-42F4-9892-34E4A2399326}" type="presOf" srcId="{E45D5BA4-BEC6-4AAD-9168-8F46F2848798}" destId="{1456476C-C02F-4AEE-A216-8007DCE7FF64}" srcOrd="0" destOrd="0" presId="urn:microsoft.com/office/officeart/2005/8/layout/radial1"/>
    <dgm:cxn modelId="{2D41F6A5-F7B1-4A50-BEF8-5E3607FB578E}" type="presOf" srcId="{5888E55F-5471-4040-8BBF-E1DDC03F6C5E}" destId="{9C3A0C97-78B2-4C5A-918A-8950A0EEF5A7}" srcOrd="0" destOrd="0" presId="urn:microsoft.com/office/officeart/2005/8/layout/radial1"/>
    <dgm:cxn modelId="{BB4100AA-D69D-440C-B9AC-DC5EE51CB435}" type="presOf" srcId="{D8610D77-3158-497B-AD40-E4B1E553CF08}" destId="{FADEBCC8-64A1-4C2E-AFB4-A13FF8CF15C7}" srcOrd="0" destOrd="0" presId="urn:microsoft.com/office/officeart/2005/8/layout/radial1"/>
    <dgm:cxn modelId="{078DFCC4-1ACA-4ED1-A7FF-18435758E919}" srcId="{05C34B82-D799-437E-BC64-1C63C8DA3FF8}" destId="{E45D5BA4-BEC6-4AAD-9168-8F46F2848798}" srcOrd="0" destOrd="0" parTransId="{B2797252-D0ED-4BE0-A48A-271065194007}" sibTransId="{ABC79FAD-2909-4DFB-839F-2F3600E0CB1A}"/>
    <dgm:cxn modelId="{C9CA25CE-6C84-4152-86A5-B95EC9A771E7}" type="presOf" srcId="{0E200A6D-2D55-44AE-BCB4-71FD94E2DF1F}" destId="{7BE3C94C-C1F5-428D-B831-F31FA521A39B}" srcOrd="0" destOrd="0" presId="urn:microsoft.com/office/officeart/2005/8/layout/radial1"/>
    <dgm:cxn modelId="{D3388FEF-7CBF-4551-9945-56311EA87162}" type="presOf" srcId="{5F548E72-59D9-4ABB-877F-DBA5BB0971AA}" destId="{ADB605CE-D028-423C-95EE-8FD55A1CE523}" srcOrd="0" destOrd="0" presId="urn:microsoft.com/office/officeart/2005/8/layout/radial1"/>
    <dgm:cxn modelId="{CE0035F9-E872-4948-AC0E-12CD1BF28198}" type="presOf" srcId="{261F135F-D927-4E1E-8646-A4974D6847B8}" destId="{144CE8F8-BE4F-4E2B-8213-6067CD6BC475}" srcOrd="1" destOrd="0" presId="urn:microsoft.com/office/officeart/2005/8/layout/radial1"/>
    <dgm:cxn modelId="{6A0FE2F9-3581-4CF9-82D7-7D49AD583EEA}" type="presOf" srcId="{B3486F02-9CA1-4B1A-8B9C-2E8804745350}" destId="{05807643-BF08-4262-87A5-758661F20F21}" srcOrd="0" destOrd="0" presId="urn:microsoft.com/office/officeart/2005/8/layout/radial1"/>
    <dgm:cxn modelId="{0947BB8E-EA41-4386-9A6F-CD0E9C8E4C9D}" type="presParOf" srcId="{FE506C3F-65A2-4549-87D7-0DBCB3E2102C}" destId="{1456476C-C02F-4AEE-A216-8007DCE7FF64}" srcOrd="0" destOrd="0" presId="urn:microsoft.com/office/officeart/2005/8/layout/radial1"/>
    <dgm:cxn modelId="{E01BA1CA-E668-4063-8D70-45E1D66EA7D4}" type="presParOf" srcId="{FE506C3F-65A2-4549-87D7-0DBCB3E2102C}" destId="{05807643-BF08-4262-87A5-758661F20F21}" srcOrd="1" destOrd="0" presId="urn:microsoft.com/office/officeart/2005/8/layout/radial1"/>
    <dgm:cxn modelId="{E7B29C17-E34F-4567-9184-0AF224C6FCC1}" type="presParOf" srcId="{05807643-BF08-4262-87A5-758661F20F21}" destId="{1AED844F-14AA-4353-9120-7281A4F713E1}" srcOrd="0" destOrd="0" presId="urn:microsoft.com/office/officeart/2005/8/layout/radial1"/>
    <dgm:cxn modelId="{6F54744E-1455-4ECE-A374-20C23087A442}" type="presParOf" srcId="{FE506C3F-65A2-4549-87D7-0DBCB3E2102C}" destId="{7BE3C94C-C1F5-428D-B831-F31FA521A39B}" srcOrd="2" destOrd="0" presId="urn:microsoft.com/office/officeart/2005/8/layout/radial1"/>
    <dgm:cxn modelId="{F42438D1-8D30-41A1-8880-636761F0B676}" type="presParOf" srcId="{FE506C3F-65A2-4549-87D7-0DBCB3E2102C}" destId="{BA5AB321-AFD6-43C9-84DA-706EEA8303A8}" srcOrd="3" destOrd="0" presId="urn:microsoft.com/office/officeart/2005/8/layout/radial1"/>
    <dgm:cxn modelId="{A740EE70-B256-4965-9737-819E576C182E}" type="presParOf" srcId="{BA5AB321-AFD6-43C9-84DA-706EEA8303A8}" destId="{F0635A09-B1A4-45E5-8487-7C5252FEDD20}" srcOrd="0" destOrd="0" presId="urn:microsoft.com/office/officeart/2005/8/layout/radial1"/>
    <dgm:cxn modelId="{DB8DCADD-36F1-4331-902D-B47476EE72FC}" type="presParOf" srcId="{FE506C3F-65A2-4549-87D7-0DBCB3E2102C}" destId="{ADB605CE-D028-423C-95EE-8FD55A1CE523}" srcOrd="4" destOrd="0" presId="urn:microsoft.com/office/officeart/2005/8/layout/radial1"/>
    <dgm:cxn modelId="{F008D883-662B-4CC3-85A6-7E6E34384D31}" type="presParOf" srcId="{FE506C3F-65A2-4549-87D7-0DBCB3E2102C}" destId="{6E9F54CF-0986-4122-93C8-3D21086BB233}" srcOrd="5" destOrd="0" presId="urn:microsoft.com/office/officeart/2005/8/layout/radial1"/>
    <dgm:cxn modelId="{E9374234-68A0-45B2-96FB-FC65B68648BA}" type="presParOf" srcId="{6E9F54CF-0986-4122-93C8-3D21086BB233}" destId="{F9E45E14-F107-49A6-A0D1-12C1E0333069}" srcOrd="0" destOrd="0" presId="urn:microsoft.com/office/officeart/2005/8/layout/radial1"/>
    <dgm:cxn modelId="{6E44FC8B-978D-4EFF-8C0C-FD7D6B7273A2}" type="presParOf" srcId="{FE506C3F-65A2-4549-87D7-0DBCB3E2102C}" destId="{4314A9A1-F908-459D-9899-1FBEAFD99C64}" srcOrd="6" destOrd="0" presId="urn:microsoft.com/office/officeart/2005/8/layout/radial1"/>
    <dgm:cxn modelId="{AB77BFD4-0631-4688-AE62-63B43E132F15}" type="presParOf" srcId="{FE506C3F-65A2-4549-87D7-0DBCB3E2102C}" destId="{4196FBD2-9415-4679-8A2C-DF5591A82C94}" srcOrd="7" destOrd="0" presId="urn:microsoft.com/office/officeart/2005/8/layout/radial1"/>
    <dgm:cxn modelId="{EC0AA56C-7ABF-4A50-8AF3-140FD5BF220E}" type="presParOf" srcId="{4196FBD2-9415-4679-8A2C-DF5591A82C94}" destId="{144CE8F8-BE4F-4E2B-8213-6067CD6BC475}" srcOrd="0" destOrd="0" presId="urn:microsoft.com/office/officeart/2005/8/layout/radial1"/>
    <dgm:cxn modelId="{84DA0881-7AC4-4EC1-8A16-50F5B52199A0}" type="presParOf" srcId="{FE506C3F-65A2-4549-87D7-0DBCB3E2102C}" destId="{FADEBCC8-64A1-4C2E-AFB4-A13FF8CF15C7}" srcOrd="8" destOrd="0" presId="urn:microsoft.com/office/officeart/2005/8/layout/radial1"/>
    <dgm:cxn modelId="{3B32872D-20B7-461F-ABD4-AC3646309C17}" type="presParOf" srcId="{FE506C3F-65A2-4549-87D7-0DBCB3E2102C}" destId="{FE946ADC-B475-4E43-B2AC-EFF47455CB42}" srcOrd="9" destOrd="0" presId="urn:microsoft.com/office/officeart/2005/8/layout/radial1"/>
    <dgm:cxn modelId="{1C240D92-3C02-42B3-9BD9-4954BC40BC73}" type="presParOf" srcId="{FE946ADC-B475-4E43-B2AC-EFF47455CB42}" destId="{97FC2579-A9A1-4F56-B428-EA61B368FD60}" srcOrd="0" destOrd="0" presId="urn:microsoft.com/office/officeart/2005/8/layout/radial1"/>
    <dgm:cxn modelId="{26606BDB-A50E-4E4E-8473-DF511260FD33}" type="presParOf" srcId="{FE506C3F-65A2-4549-87D7-0DBCB3E2102C}" destId="{1E594C39-3CF5-45A3-B9DC-CA71232322B5}" srcOrd="10" destOrd="0" presId="urn:microsoft.com/office/officeart/2005/8/layout/radial1"/>
    <dgm:cxn modelId="{F93B4E82-DB77-415C-85E4-3A1C80C93359}" type="presParOf" srcId="{FE506C3F-65A2-4549-87D7-0DBCB3E2102C}" destId="{57FBD9A6-C944-42BE-832B-6D87E17F186E}" srcOrd="11" destOrd="0" presId="urn:microsoft.com/office/officeart/2005/8/layout/radial1"/>
    <dgm:cxn modelId="{35499D2F-AD67-4545-93D0-918A70F26633}" type="presParOf" srcId="{57FBD9A6-C944-42BE-832B-6D87E17F186E}" destId="{A4EE742F-BD66-4C35-9C1B-C0EB4554216A}" srcOrd="0" destOrd="0" presId="urn:microsoft.com/office/officeart/2005/8/layout/radial1"/>
    <dgm:cxn modelId="{62385E8A-3F8F-45B0-B47F-1703AEF4FEE4}" type="presParOf" srcId="{FE506C3F-65A2-4549-87D7-0DBCB3E2102C}" destId="{9C3A0C97-78B2-4C5A-918A-8950A0EEF5A7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B30E4D-4E01-4E95-934A-0FF8F76CB7F8}" type="doc">
      <dgm:prSet loTypeId="urn:microsoft.com/office/officeart/2005/8/layout/process5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th-TH"/>
        </a:p>
      </dgm:t>
    </dgm:pt>
    <dgm:pt modelId="{AC927A2C-95A9-4E1B-B687-CE029BDD73F1}">
      <dgm:prSet phldrT="[Text]" custT="1"/>
      <dgm:spPr/>
      <dgm:t>
        <a:bodyPr/>
        <a:lstStyle/>
        <a:p>
          <a:r>
            <a:rPr lang="en-US" sz="2800" b="1" dirty="0"/>
            <a:t>Situation analysis</a:t>
          </a:r>
          <a:endParaRPr lang="th-TH" sz="2800" b="1" dirty="0"/>
        </a:p>
      </dgm:t>
    </dgm:pt>
    <dgm:pt modelId="{671B3EB5-7A2B-4B7D-B783-8091DF84CEF4}" type="parTrans" cxnId="{54426FF8-6AC7-4DE1-97D4-2C3ED7570672}">
      <dgm:prSet/>
      <dgm:spPr/>
      <dgm:t>
        <a:bodyPr/>
        <a:lstStyle/>
        <a:p>
          <a:endParaRPr lang="th-TH"/>
        </a:p>
      </dgm:t>
    </dgm:pt>
    <dgm:pt modelId="{97AAD0F7-12A0-4BFE-967D-215107AB0167}" type="sibTrans" cxnId="{54426FF8-6AC7-4DE1-97D4-2C3ED7570672}">
      <dgm:prSet/>
      <dgm:spPr/>
      <dgm:t>
        <a:bodyPr/>
        <a:lstStyle/>
        <a:p>
          <a:endParaRPr lang="th-TH"/>
        </a:p>
      </dgm:t>
    </dgm:pt>
    <dgm:pt modelId="{F0165543-90F5-4C44-B826-0AF606D61DAD}">
      <dgm:prSet phldrT="[Text]" custT="1"/>
      <dgm:spPr/>
      <dgm:t>
        <a:bodyPr/>
        <a:lstStyle/>
        <a:p>
          <a:r>
            <a:rPr lang="en-US" sz="2400" b="1" dirty="0"/>
            <a:t>Build</a:t>
          </a:r>
        </a:p>
        <a:p>
          <a:r>
            <a:rPr lang="en-US" sz="2400" b="1" dirty="0"/>
            <a:t>Awareness</a:t>
          </a:r>
        </a:p>
        <a:p>
          <a:r>
            <a:rPr lang="en-US" sz="2400" b="1" dirty="0"/>
            <a:t>organic standards</a:t>
          </a:r>
          <a:endParaRPr lang="th-TH" sz="2400" b="1" dirty="0"/>
        </a:p>
      </dgm:t>
    </dgm:pt>
    <dgm:pt modelId="{70FD2161-8C84-49EE-AABD-B79BADB08564}" type="parTrans" cxnId="{90292079-9687-4021-908A-334BD85F93A5}">
      <dgm:prSet/>
      <dgm:spPr/>
      <dgm:t>
        <a:bodyPr/>
        <a:lstStyle/>
        <a:p>
          <a:endParaRPr lang="th-TH"/>
        </a:p>
      </dgm:t>
    </dgm:pt>
    <dgm:pt modelId="{95996E63-E6F6-4287-8073-D8DEA3D01366}" type="sibTrans" cxnId="{90292079-9687-4021-908A-334BD85F93A5}">
      <dgm:prSet/>
      <dgm:spPr/>
      <dgm:t>
        <a:bodyPr/>
        <a:lstStyle/>
        <a:p>
          <a:endParaRPr lang="th-TH"/>
        </a:p>
      </dgm:t>
    </dgm:pt>
    <dgm:pt modelId="{FC798B86-F39D-4BE4-83D1-37EDB29909E0}">
      <dgm:prSet custT="1"/>
      <dgm:spPr/>
      <dgm:t>
        <a:bodyPr/>
        <a:lstStyle/>
        <a:p>
          <a:r>
            <a:rPr lang="en-US" sz="2400" b="1" dirty="0">
              <a:solidFill>
                <a:srgbClr val="000000"/>
              </a:solidFill>
            </a:rPr>
            <a:t>Training in how PGS works and sign Pledge</a:t>
          </a:r>
        </a:p>
      </dgm:t>
    </dgm:pt>
    <dgm:pt modelId="{EBFE0A5D-F3D6-4E6C-BEC7-A5F6CF059129}" type="parTrans" cxnId="{50885850-19C0-43E1-BAFE-87A4881F6002}">
      <dgm:prSet/>
      <dgm:spPr/>
      <dgm:t>
        <a:bodyPr/>
        <a:lstStyle/>
        <a:p>
          <a:endParaRPr lang="en-US"/>
        </a:p>
      </dgm:t>
    </dgm:pt>
    <dgm:pt modelId="{D85ED5FE-853E-4AB3-AEE1-C4C4F4D2DA15}" type="sibTrans" cxnId="{50885850-19C0-43E1-BAFE-87A4881F6002}">
      <dgm:prSet/>
      <dgm:spPr/>
      <dgm:t>
        <a:bodyPr/>
        <a:lstStyle/>
        <a:p>
          <a:endParaRPr lang="en-US"/>
        </a:p>
      </dgm:t>
    </dgm:pt>
    <dgm:pt modelId="{4DF172B8-DE10-4ABF-ADDD-61E94B821815}">
      <dgm:prSet/>
      <dgm:spPr/>
      <dgm:t>
        <a:bodyPr/>
        <a:lstStyle/>
        <a:p>
          <a:r>
            <a:rPr lang="en-US" b="1" dirty="0">
              <a:solidFill>
                <a:srgbClr val="000000"/>
              </a:solidFill>
            </a:rPr>
            <a:t>Documentation (farm details - includes history and map).</a:t>
          </a:r>
        </a:p>
        <a:p>
          <a:r>
            <a:rPr lang="en-US" b="1" dirty="0">
              <a:solidFill>
                <a:srgbClr val="000000"/>
              </a:solidFill>
            </a:rPr>
            <a:t>F1-F6</a:t>
          </a:r>
        </a:p>
      </dgm:t>
    </dgm:pt>
    <dgm:pt modelId="{6C76758B-510A-4781-83C3-E78325691AA4}" type="parTrans" cxnId="{9B85313A-C6AF-4A14-BCD5-D14B774F1176}">
      <dgm:prSet/>
      <dgm:spPr/>
      <dgm:t>
        <a:bodyPr/>
        <a:lstStyle/>
        <a:p>
          <a:endParaRPr lang="en-US"/>
        </a:p>
      </dgm:t>
    </dgm:pt>
    <dgm:pt modelId="{6C010B74-6F49-41EB-8D2A-0C1393DC5C56}" type="sibTrans" cxnId="{9B85313A-C6AF-4A14-BCD5-D14B774F1176}">
      <dgm:prSet/>
      <dgm:spPr/>
      <dgm:t>
        <a:bodyPr/>
        <a:lstStyle/>
        <a:p>
          <a:endParaRPr lang="en-US"/>
        </a:p>
      </dgm:t>
    </dgm:pt>
    <dgm:pt modelId="{6AD2741D-89BF-42AB-9743-78B51081027E}">
      <dgm:prSet/>
      <dgm:spPr/>
      <dgm:t>
        <a:bodyPr/>
        <a:lstStyle/>
        <a:p>
          <a:r>
            <a:rPr lang="en-US" b="1">
              <a:solidFill>
                <a:srgbClr val="000000"/>
              </a:solidFill>
            </a:rPr>
            <a:t>PGS group database</a:t>
          </a:r>
          <a:endParaRPr lang="en-US" b="1" dirty="0">
            <a:solidFill>
              <a:srgbClr val="000000"/>
            </a:solidFill>
          </a:endParaRPr>
        </a:p>
      </dgm:t>
    </dgm:pt>
    <dgm:pt modelId="{1E2C305D-B8EF-4CF6-B26A-55132DF5321E}" type="parTrans" cxnId="{2B8F90B7-AC62-49C6-B5A2-1AADA0129EA1}">
      <dgm:prSet/>
      <dgm:spPr/>
      <dgm:t>
        <a:bodyPr/>
        <a:lstStyle/>
        <a:p>
          <a:endParaRPr lang="en-US"/>
        </a:p>
      </dgm:t>
    </dgm:pt>
    <dgm:pt modelId="{41A18A6C-E6C4-47A7-91F6-394F64B31C34}" type="sibTrans" cxnId="{2B8F90B7-AC62-49C6-B5A2-1AADA0129EA1}">
      <dgm:prSet/>
      <dgm:spPr/>
      <dgm:t>
        <a:bodyPr/>
        <a:lstStyle/>
        <a:p>
          <a:endParaRPr lang="en-US"/>
        </a:p>
      </dgm:t>
    </dgm:pt>
    <dgm:pt modelId="{A5D5F27A-0736-4965-9210-32727B51961B}">
      <dgm:prSet custT="1"/>
      <dgm:spPr/>
      <dgm:t>
        <a:bodyPr/>
        <a:lstStyle/>
        <a:p>
          <a:r>
            <a:rPr lang="en-US" sz="2400" b="1" dirty="0">
              <a:solidFill>
                <a:srgbClr val="000000"/>
              </a:solidFill>
            </a:rPr>
            <a:t>Peer review</a:t>
          </a:r>
          <a:br>
            <a:rPr lang="en-US" sz="2400" b="1" dirty="0">
              <a:solidFill>
                <a:srgbClr val="000000"/>
              </a:solidFill>
            </a:rPr>
          </a:br>
          <a:r>
            <a:rPr lang="en-US" sz="2000" b="1" dirty="0">
              <a:solidFill>
                <a:srgbClr val="000000"/>
              </a:solidFill>
            </a:rPr>
            <a:t> (peer review checklist) Checks farmers records, inputs used  and fields</a:t>
          </a:r>
          <a:endParaRPr lang="en-US" sz="2400" b="1" dirty="0"/>
        </a:p>
      </dgm:t>
    </dgm:pt>
    <dgm:pt modelId="{E469D7E7-262E-421C-B28C-6A6DD23EB7BE}" type="parTrans" cxnId="{844F2B08-A796-4FB4-BA13-8E1147DA4B21}">
      <dgm:prSet/>
      <dgm:spPr/>
      <dgm:t>
        <a:bodyPr/>
        <a:lstStyle/>
        <a:p>
          <a:endParaRPr lang="en-US"/>
        </a:p>
      </dgm:t>
    </dgm:pt>
    <dgm:pt modelId="{544800EA-B9AF-4034-AC69-5C52BE80A9A7}" type="sibTrans" cxnId="{844F2B08-A796-4FB4-BA13-8E1147DA4B21}">
      <dgm:prSet/>
      <dgm:spPr/>
      <dgm:t>
        <a:bodyPr/>
        <a:lstStyle/>
        <a:p>
          <a:endParaRPr lang="en-US"/>
        </a:p>
      </dgm:t>
    </dgm:pt>
    <dgm:pt modelId="{CDDEEA83-1777-4E95-8A84-3D33138E72F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400" b="1" dirty="0">
              <a:solidFill>
                <a:srgbClr val="000000"/>
              </a:solidFill>
            </a:rPr>
            <a:t>Internal audit  check documentation and approval/follow-up non-compliance</a:t>
          </a:r>
          <a:r>
            <a:rPr lang="en-US" sz="1500" b="1" dirty="0">
              <a:solidFill>
                <a:srgbClr val="000000"/>
              </a:solidFill>
            </a:rPr>
            <a:t>.</a:t>
          </a:r>
        </a:p>
      </dgm:t>
    </dgm:pt>
    <dgm:pt modelId="{44520BF9-0628-4929-8FC3-824DEC7F1A74}" type="parTrans" cxnId="{15C7EF78-F26E-47FF-9994-641BA79736C2}">
      <dgm:prSet/>
      <dgm:spPr/>
      <dgm:t>
        <a:bodyPr/>
        <a:lstStyle/>
        <a:p>
          <a:endParaRPr lang="en-US"/>
        </a:p>
      </dgm:t>
    </dgm:pt>
    <dgm:pt modelId="{6968B793-834F-4C43-B889-8013CDE42F8E}" type="sibTrans" cxnId="{15C7EF78-F26E-47FF-9994-641BA79736C2}">
      <dgm:prSet/>
      <dgm:spPr/>
      <dgm:t>
        <a:bodyPr/>
        <a:lstStyle/>
        <a:p>
          <a:endParaRPr lang="en-US"/>
        </a:p>
      </dgm:t>
    </dgm:pt>
    <dgm:pt modelId="{9DC9D1AD-38F8-4080-9432-8E502EF63C0C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Certificates </a:t>
          </a:r>
        </a:p>
        <a:p>
          <a:r>
            <a:rPr lang="en-US" dirty="0">
              <a:solidFill>
                <a:srgbClr val="000000"/>
              </a:solidFill>
            </a:rPr>
            <a:t>given out.</a:t>
          </a:r>
        </a:p>
      </dgm:t>
    </dgm:pt>
    <dgm:pt modelId="{B0B15766-43D6-466F-845E-195A8BE2C1D7}" type="parTrans" cxnId="{528D0E49-B87E-4071-9030-A3E935AABC3F}">
      <dgm:prSet/>
      <dgm:spPr/>
      <dgm:t>
        <a:bodyPr/>
        <a:lstStyle/>
        <a:p>
          <a:endParaRPr lang="en-US"/>
        </a:p>
      </dgm:t>
    </dgm:pt>
    <dgm:pt modelId="{89EE8471-D05E-4D11-99CC-9D5EA8D65F7E}" type="sibTrans" cxnId="{528D0E49-B87E-4071-9030-A3E935AABC3F}">
      <dgm:prSet/>
      <dgm:spPr/>
      <dgm:t>
        <a:bodyPr/>
        <a:lstStyle/>
        <a:p>
          <a:endParaRPr lang="en-US"/>
        </a:p>
      </dgm:t>
    </dgm:pt>
    <dgm:pt modelId="{50D99F9A-59C1-41B1-8894-B48166050072}" type="pres">
      <dgm:prSet presAssocID="{5CB30E4D-4E01-4E95-934A-0FF8F76CB7F8}" presName="diagram" presStyleCnt="0">
        <dgm:presLayoutVars>
          <dgm:dir/>
          <dgm:resizeHandles val="exact"/>
        </dgm:presLayoutVars>
      </dgm:prSet>
      <dgm:spPr/>
    </dgm:pt>
    <dgm:pt modelId="{F59FC8F3-109E-4A97-8C07-D0296D100AE8}" type="pres">
      <dgm:prSet presAssocID="{AC927A2C-95A9-4E1B-B687-CE029BDD73F1}" presName="node" presStyleLbl="node1" presStyleIdx="0" presStyleCnt="8" custScaleX="121013" custScaleY="169145" custLinFactNeighborX="-41748" custLinFactNeighborY="-22188">
        <dgm:presLayoutVars>
          <dgm:bulletEnabled val="1"/>
        </dgm:presLayoutVars>
      </dgm:prSet>
      <dgm:spPr/>
    </dgm:pt>
    <dgm:pt modelId="{F45BCFC1-7DC0-47E9-AACA-193DBE98F5B7}" type="pres">
      <dgm:prSet presAssocID="{97AAD0F7-12A0-4BFE-967D-215107AB0167}" presName="sibTrans" presStyleLbl="sibTrans2D1" presStyleIdx="0" presStyleCnt="7" custLinFactNeighborX="-38007" custLinFactNeighborY="-4301"/>
      <dgm:spPr/>
    </dgm:pt>
    <dgm:pt modelId="{486C3A14-153F-41A0-97E6-1AA9B99B2AA0}" type="pres">
      <dgm:prSet presAssocID="{97AAD0F7-12A0-4BFE-967D-215107AB0167}" presName="connectorText" presStyleLbl="sibTrans2D1" presStyleIdx="0" presStyleCnt="7"/>
      <dgm:spPr/>
    </dgm:pt>
    <dgm:pt modelId="{A2E55848-6421-4D26-B217-B7A407CE30AB}" type="pres">
      <dgm:prSet presAssocID="{F0165543-90F5-4C44-B826-0AF606D61DAD}" presName="node" presStyleLbl="node1" presStyleIdx="1" presStyleCnt="8" custScaleX="114483" custScaleY="199660" custLinFactNeighborX="-37552" custLinFactNeighborY="-8350">
        <dgm:presLayoutVars>
          <dgm:bulletEnabled val="1"/>
        </dgm:presLayoutVars>
      </dgm:prSet>
      <dgm:spPr/>
    </dgm:pt>
    <dgm:pt modelId="{DD64F1D1-9799-480D-9391-A44414EA258D}" type="pres">
      <dgm:prSet presAssocID="{95996E63-E6F6-4287-8073-D8DEA3D01366}" presName="sibTrans" presStyleLbl="sibTrans2D1" presStyleIdx="1" presStyleCnt="7" custLinFactNeighborX="-12594" custLinFactNeighborY="-23653"/>
      <dgm:spPr/>
    </dgm:pt>
    <dgm:pt modelId="{1D03947D-1332-458E-BE60-3459B75F5D56}" type="pres">
      <dgm:prSet presAssocID="{95996E63-E6F6-4287-8073-D8DEA3D01366}" presName="connectorText" presStyleLbl="sibTrans2D1" presStyleIdx="1" presStyleCnt="7"/>
      <dgm:spPr/>
    </dgm:pt>
    <dgm:pt modelId="{8DAD59D2-8152-4ED9-BD5D-7BEB6F3376A4}" type="pres">
      <dgm:prSet presAssocID="{FC798B86-F39D-4BE4-83D1-37EDB29909E0}" presName="node" presStyleLbl="node1" presStyleIdx="2" presStyleCnt="8" custScaleY="213159" custLinFactNeighborX="-10132" custLinFactNeighborY="-181">
        <dgm:presLayoutVars>
          <dgm:bulletEnabled val="1"/>
        </dgm:presLayoutVars>
      </dgm:prSet>
      <dgm:spPr/>
    </dgm:pt>
    <dgm:pt modelId="{90088FF1-AC0E-4C74-B7D1-6F88EEAC81F2}" type="pres">
      <dgm:prSet presAssocID="{D85ED5FE-853E-4AB3-AEE1-C4C4F4D2DA15}" presName="sibTrans" presStyleLbl="sibTrans2D1" presStyleIdx="2" presStyleCnt="7"/>
      <dgm:spPr/>
    </dgm:pt>
    <dgm:pt modelId="{DE0D9188-DA87-4DF0-A7AE-D6955BB04A77}" type="pres">
      <dgm:prSet presAssocID="{D85ED5FE-853E-4AB3-AEE1-C4C4F4D2DA15}" presName="connectorText" presStyleLbl="sibTrans2D1" presStyleIdx="2" presStyleCnt="7"/>
      <dgm:spPr/>
    </dgm:pt>
    <dgm:pt modelId="{D3EC493E-8935-4B0B-999E-E0DE2514DA1B}" type="pres">
      <dgm:prSet presAssocID="{4DF172B8-DE10-4ABF-ADDD-61E94B821815}" presName="node" presStyleLbl="node1" presStyleIdx="3" presStyleCnt="8" custScaleX="146801" custScaleY="246351">
        <dgm:presLayoutVars>
          <dgm:bulletEnabled val="1"/>
        </dgm:presLayoutVars>
      </dgm:prSet>
      <dgm:spPr/>
    </dgm:pt>
    <dgm:pt modelId="{DF57AF3C-D984-44FB-B4EA-A13F70E6C266}" type="pres">
      <dgm:prSet presAssocID="{6C010B74-6F49-41EB-8D2A-0C1393DC5C56}" presName="sibTrans" presStyleLbl="sibTrans2D1" presStyleIdx="3" presStyleCnt="7"/>
      <dgm:spPr/>
    </dgm:pt>
    <dgm:pt modelId="{7037B30F-867F-4D84-B488-29481EC21840}" type="pres">
      <dgm:prSet presAssocID="{6C010B74-6F49-41EB-8D2A-0C1393DC5C56}" presName="connectorText" presStyleLbl="sibTrans2D1" presStyleIdx="3" presStyleCnt="7"/>
      <dgm:spPr/>
    </dgm:pt>
    <dgm:pt modelId="{E6984219-6F73-4CF7-83D3-80924CC3EFB3}" type="pres">
      <dgm:prSet presAssocID="{6AD2741D-89BF-42AB-9743-78B51081027E}" presName="node" presStyleLbl="node1" presStyleIdx="4" presStyleCnt="8" custScaleX="118255" custScaleY="174206">
        <dgm:presLayoutVars>
          <dgm:bulletEnabled val="1"/>
        </dgm:presLayoutVars>
      </dgm:prSet>
      <dgm:spPr/>
    </dgm:pt>
    <dgm:pt modelId="{04510AF8-E393-4DAE-B7BF-BEF98795F47D}" type="pres">
      <dgm:prSet presAssocID="{41A18A6C-E6C4-47A7-91F6-394F64B31C34}" presName="sibTrans" presStyleLbl="sibTrans2D1" presStyleIdx="4" presStyleCnt="7"/>
      <dgm:spPr/>
    </dgm:pt>
    <dgm:pt modelId="{AAA922D7-4F68-4529-A1AA-3985EDED554B}" type="pres">
      <dgm:prSet presAssocID="{41A18A6C-E6C4-47A7-91F6-394F64B31C34}" presName="connectorText" presStyleLbl="sibTrans2D1" presStyleIdx="4" presStyleCnt="7"/>
      <dgm:spPr/>
    </dgm:pt>
    <dgm:pt modelId="{74E02786-8DD2-466A-A25A-855DCAC1B8CA}" type="pres">
      <dgm:prSet presAssocID="{A5D5F27A-0736-4965-9210-32727B51961B}" presName="node" presStyleLbl="node1" presStyleIdx="5" presStyleCnt="8" custScaleX="122438" custScaleY="265763">
        <dgm:presLayoutVars>
          <dgm:bulletEnabled val="1"/>
        </dgm:presLayoutVars>
      </dgm:prSet>
      <dgm:spPr/>
    </dgm:pt>
    <dgm:pt modelId="{6EC4214F-A72B-4ED1-98D4-E72732191F55}" type="pres">
      <dgm:prSet presAssocID="{544800EA-B9AF-4034-AC69-5C52BE80A9A7}" presName="sibTrans" presStyleLbl="sibTrans2D1" presStyleIdx="5" presStyleCnt="7"/>
      <dgm:spPr/>
    </dgm:pt>
    <dgm:pt modelId="{34357D8B-66FD-46B5-904A-6860AF87C5F6}" type="pres">
      <dgm:prSet presAssocID="{544800EA-B9AF-4034-AC69-5C52BE80A9A7}" presName="connectorText" presStyleLbl="sibTrans2D1" presStyleIdx="5" presStyleCnt="7"/>
      <dgm:spPr/>
    </dgm:pt>
    <dgm:pt modelId="{6F0E030B-67A4-4BB9-AFD0-A8890614828F}" type="pres">
      <dgm:prSet presAssocID="{CDDEEA83-1777-4E95-8A84-3D33138E72F8}" presName="node" presStyleLbl="node1" presStyleIdx="6" presStyleCnt="8" custScaleX="164584" custScaleY="245528">
        <dgm:presLayoutVars>
          <dgm:bulletEnabled val="1"/>
        </dgm:presLayoutVars>
      </dgm:prSet>
      <dgm:spPr/>
    </dgm:pt>
    <dgm:pt modelId="{3505811F-BEAE-4CF1-8D30-519E3AD1A815}" type="pres">
      <dgm:prSet presAssocID="{6968B793-834F-4C43-B889-8013CDE42F8E}" presName="sibTrans" presStyleLbl="sibTrans2D1" presStyleIdx="6" presStyleCnt="7"/>
      <dgm:spPr/>
    </dgm:pt>
    <dgm:pt modelId="{53F8FFC5-DD62-422E-A60A-3ACDBFEBCD3E}" type="pres">
      <dgm:prSet presAssocID="{6968B793-834F-4C43-B889-8013CDE42F8E}" presName="connectorText" presStyleLbl="sibTrans2D1" presStyleIdx="6" presStyleCnt="7"/>
      <dgm:spPr/>
    </dgm:pt>
    <dgm:pt modelId="{04869467-9847-49C7-B3D1-26F691573B41}" type="pres">
      <dgm:prSet presAssocID="{9DC9D1AD-38F8-4080-9432-8E502EF63C0C}" presName="node" presStyleLbl="node1" presStyleIdx="7" presStyleCnt="8" custScaleX="99554" custScaleY="152484" custLinFactY="-26718" custLinFactNeighborX="-14108" custLinFactNeighborY="-100000">
        <dgm:presLayoutVars>
          <dgm:bulletEnabled val="1"/>
        </dgm:presLayoutVars>
      </dgm:prSet>
      <dgm:spPr/>
    </dgm:pt>
  </dgm:ptLst>
  <dgm:cxnLst>
    <dgm:cxn modelId="{844F2B08-A796-4FB4-BA13-8E1147DA4B21}" srcId="{5CB30E4D-4E01-4E95-934A-0FF8F76CB7F8}" destId="{A5D5F27A-0736-4965-9210-32727B51961B}" srcOrd="5" destOrd="0" parTransId="{E469D7E7-262E-421C-B28C-6A6DD23EB7BE}" sibTransId="{544800EA-B9AF-4034-AC69-5C52BE80A9A7}"/>
    <dgm:cxn modelId="{8EACF50A-328A-4F60-9374-982D7287943B}" type="presOf" srcId="{97AAD0F7-12A0-4BFE-967D-215107AB0167}" destId="{F45BCFC1-7DC0-47E9-AACA-193DBE98F5B7}" srcOrd="0" destOrd="0" presId="urn:microsoft.com/office/officeart/2005/8/layout/process5"/>
    <dgm:cxn modelId="{ED0BC90B-0AE3-4FE2-8619-CE5947013BDB}" type="presOf" srcId="{5CB30E4D-4E01-4E95-934A-0FF8F76CB7F8}" destId="{50D99F9A-59C1-41B1-8894-B48166050072}" srcOrd="0" destOrd="0" presId="urn:microsoft.com/office/officeart/2005/8/layout/process5"/>
    <dgm:cxn modelId="{ED5E7D12-2ED2-4C97-A87F-8DDABEE09701}" type="presOf" srcId="{6C010B74-6F49-41EB-8D2A-0C1393DC5C56}" destId="{7037B30F-867F-4D84-B488-29481EC21840}" srcOrd="1" destOrd="0" presId="urn:microsoft.com/office/officeart/2005/8/layout/process5"/>
    <dgm:cxn modelId="{C96F5B18-832C-420B-9803-16646CFC87FC}" type="presOf" srcId="{9DC9D1AD-38F8-4080-9432-8E502EF63C0C}" destId="{04869467-9847-49C7-B3D1-26F691573B41}" srcOrd="0" destOrd="0" presId="urn:microsoft.com/office/officeart/2005/8/layout/process5"/>
    <dgm:cxn modelId="{F3589A2B-E78F-42F5-8C08-6E395BE98FB2}" type="presOf" srcId="{A5D5F27A-0736-4965-9210-32727B51961B}" destId="{74E02786-8DD2-466A-A25A-855DCAC1B8CA}" srcOrd="0" destOrd="0" presId="urn:microsoft.com/office/officeart/2005/8/layout/process5"/>
    <dgm:cxn modelId="{A0E17631-118E-4546-AC6B-C3D7CB1673BF}" type="presOf" srcId="{CDDEEA83-1777-4E95-8A84-3D33138E72F8}" destId="{6F0E030B-67A4-4BB9-AFD0-A8890614828F}" srcOrd="0" destOrd="0" presId="urn:microsoft.com/office/officeart/2005/8/layout/process5"/>
    <dgm:cxn modelId="{9B85313A-C6AF-4A14-BCD5-D14B774F1176}" srcId="{5CB30E4D-4E01-4E95-934A-0FF8F76CB7F8}" destId="{4DF172B8-DE10-4ABF-ADDD-61E94B821815}" srcOrd="3" destOrd="0" parTransId="{6C76758B-510A-4781-83C3-E78325691AA4}" sibTransId="{6C010B74-6F49-41EB-8D2A-0C1393DC5C56}"/>
    <dgm:cxn modelId="{D2020644-AE94-40F8-8F4E-A661040F581A}" type="presOf" srcId="{6968B793-834F-4C43-B889-8013CDE42F8E}" destId="{53F8FFC5-DD62-422E-A60A-3ACDBFEBCD3E}" srcOrd="1" destOrd="0" presId="urn:microsoft.com/office/officeart/2005/8/layout/process5"/>
    <dgm:cxn modelId="{15FACA46-1D87-4E64-BD40-D4A7D15D5F33}" type="presOf" srcId="{544800EA-B9AF-4034-AC69-5C52BE80A9A7}" destId="{34357D8B-66FD-46B5-904A-6860AF87C5F6}" srcOrd="1" destOrd="0" presId="urn:microsoft.com/office/officeart/2005/8/layout/process5"/>
    <dgm:cxn modelId="{528D0E49-B87E-4071-9030-A3E935AABC3F}" srcId="{5CB30E4D-4E01-4E95-934A-0FF8F76CB7F8}" destId="{9DC9D1AD-38F8-4080-9432-8E502EF63C0C}" srcOrd="7" destOrd="0" parTransId="{B0B15766-43D6-466F-845E-195A8BE2C1D7}" sibTransId="{89EE8471-D05E-4D11-99CC-9D5EA8D65F7E}"/>
    <dgm:cxn modelId="{CFA8DF6D-B438-4D2C-BDCE-6C0A70B9DBCD}" type="presOf" srcId="{97AAD0F7-12A0-4BFE-967D-215107AB0167}" destId="{486C3A14-153F-41A0-97E6-1AA9B99B2AA0}" srcOrd="1" destOrd="0" presId="urn:microsoft.com/office/officeart/2005/8/layout/process5"/>
    <dgm:cxn modelId="{50885850-19C0-43E1-BAFE-87A4881F6002}" srcId="{5CB30E4D-4E01-4E95-934A-0FF8F76CB7F8}" destId="{FC798B86-F39D-4BE4-83D1-37EDB29909E0}" srcOrd="2" destOrd="0" parTransId="{EBFE0A5D-F3D6-4E6C-BEC7-A5F6CF059129}" sibTransId="{D85ED5FE-853E-4AB3-AEE1-C4C4F4D2DA15}"/>
    <dgm:cxn modelId="{67CCB452-C744-4CD2-B8DB-ABCE0CC04E10}" type="presOf" srcId="{FC798B86-F39D-4BE4-83D1-37EDB29909E0}" destId="{8DAD59D2-8152-4ED9-BD5D-7BEB6F3376A4}" srcOrd="0" destOrd="0" presId="urn:microsoft.com/office/officeart/2005/8/layout/process5"/>
    <dgm:cxn modelId="{22E71C54-9D29-4FF8-896F-4CEAD2602C26}" type="presOf" srcId="{6C010B74-6F49-41EB-8D2A-0C1393DC5C56}" destId="{DF57AF3C-D984-44FB-B4EA-A13F70E6C266}" srcOrd="0" destOrd="0" presId="urn:microsoft.com/office/officeart/2005/8/layout/process5"/>
    <dgm:cxn modelId="{97233D74-55A6-4884-9B44-C1CC7B555C5F}" type="presOf" srcId="{D85ED5FE-853E-4AB3-AEE1-C4C4F4D2DA15}" destId="{90088FF1-AC0E-4C74-B7D1-6F88EEAC81F2}" srcOrd="0" destOrd="0" presId="urn:microsoft.com/office/officeart/2005/8/layout/process5"/>
    <dgm:cxn modelId="{94A83555-BCDC-4ACA-A59E-1E561CD130C3}" type="presOf" srcId="{6AD2741D-89BF-42AB-9743-78B51081027E}" destId="{E6984219-6F73-4CF7-83D3-80924CC3EFB3}" srcOrd="0" destOrd="0" presId="urn:microsoft.com/office/officeart/2005/8/layout/process5"/>
    <dgm:cxn modelId="{15C7EF78-F26E-47FF-9994-641BA79736C2}" srcId="{5CB30E4D-4E01-4E95-934A-0FF8F76CB7F8}" destId="{CDDEEA83-1777-4E95-8A84-3D33138E72F8}" srcOrd="6" destOrd="0" parTransId="{44520BF9-0628-4929-8FC3-824DEC7F1A74}" sibTransId="{6968B793-834F-4C43-B889-8013CDE42F8E}"/>
    <dgm:cxn modelId="{ED861279-9672-458B-9A77-1F0529559451}" type="presOf" srcId="{41A18A6C-E6C4-47A7-91F6-394F64B31C34}" destId="{04510AF8-E393-4DAE-B7BF-BEF98795F47D}" srcOrd="0" destOrd="0" presId="urn:microsoft.com/office/officeart/2005/8/layout/process5"/>
    <dgm:cxn modelId="{90292079-9687-4021-908A-334BD85F93A5}" srcId="{5CB30E4D-4E01-4E95-934A-0FF8F76CB7F8}" destId="{F0165543-90F5-4C44-B826-0AF606D61DAD}" srcOrd="1" destOrd="0" parTransId="{70FD2161-8C84-49EE-AABD-B79BADB08564}" sibTransId="{95996E63-E6F6-4287-8073-D8DEA3D01366}"/>
    <dgm:cxn modelId="{AE08E386-9D07-434A-958F-9CB41FC5E124}" type="presOf" srcId="{D85ED5FE-853E-4AB3-AEE1-C4C4F4D2DA15}" destId="{DE0D9188-DA87-4DF0-A7AE-D6955BB04A77}" srcOrd="1" destOrd="0" presId="urn:microsoft.com/office/officeart/2005/8/layout/process5"/>
    <dgm:cxn modelId="{7693DD95-125F-4263-BB96-CF79C6BC7353}" type="presOf" srcId="{41A18A6C-E6C4-47A7-91F6-394F64B31C34}" destId="{AAA922D7-4F68-4529-A1AA-3985EDED554B}" srcOrd="1" destOrd="0" presId="urn:microsoft.com/office/officeart/2005/8/layout/process5"/>
    <dgm:cxn modelId="{F18656B5-AD74-4377-B439-5A7A5CDD865F}" type="presOf" srcId="{F0165543-90F5-4C44-B826-0AF606D61DAD}" destId="{A2E55848-6421-4D26-B217-B7A407CE30AB}" srcOrd="0" destOrd="0" presId="urn:microsoft.com/office/officeart/2005/8/layout/process5"/>
    <dgm:cxn modelId="{2B8F90B7-AC62-49C6-B5A2-1AADA0129EA1}" srcId="{5CB30E4D-4E01-4E95-934A-0FF8F76CB7F8}" destId="{6AD2741D-89BF-42AB-9743-78B51081027E}" srcOrd="4" destOrd="0" parTransId="{1E2C305D-B8EF-4CF6-B26A-55132DF5321E}" sibTransId="{41A18A6C-E6C4-47A7-91F6-394F64B31C34}"/>
    <dgm:cxn modelId="{8EEB13CC-8EDB-4F2A-825C-31225C18013A}" type="presOf" srcId="{AC927A2C-95A9-4E1B-B687-CE029BDD73F1}" destId="{F59FC8F3-109E-4A97-8C07-D0296D100AE8}" srcOrd="0" destOrd="0" presId="urn:microsoft.com/office/officeart/2005/8/layout/process5"/>
    <dgm:cxn modelId="{2FD8C3D5-8B9B-4518-8CF3-B8D085267CDB}" type="presOf" srcId="{95996E63-E6F6-4287-8073-D8DEA3D01366}" destId="{1D03947D-1332-458E-BE60-3459B75F5D56}" srcOrd="1" destOrd="0" presId="urn:microsoft.com/office/officeart/2005/8/layout/process5"/>
    <dgm:cxn modelId="{289CC2D7-5B12-4FD5-8E7F-9711A0A1BC18}" type="presOf" srcId="{4DF172B8-DE10-4ABF-ADDD-61E94B821815}" destId="{D3EC493E-8935-4B0B-999E-E0DE2514DA1B}" srcOrd="0" destOrd="0" presId="urn:microsoft.com/office/officeart/2005/8/layout/process5"/>
    <dgm:cxn modelId="{70FEFFDC-BA17-46A9-A6DF-647459201D97}" type="presOf" srcId="{95996E63-E6F6-4287-8073-D8DEA3D01366}" destId="{DD64F1D1-9799-480D-9391-A44414EA258D}" srcOrd="0" destOrd="0" presId="urn:microsoft.com/office/officeart/2005/8/layout/process5"/>
    <dgm:cxn modelId="{78C9F1DF-78A7-4D40-9C2B-771F171915D5}" type="presOf" srcId="{6968B793-834F-4C43-B889-8013CDE42F8E}" destId="{3505811F-BEAE-4CF1-8D30-519E3AD1A815}" srcOrd="0" destOrd="0" presId="urn:microsoft.com/office/officeart/2005/8/layout/process5"/>
    <dgm:cxn modelId="{934622E8-1A88-4BC1-BA91-17158480D8A5}" type="presOf" srcId="{544800EA-B9AF-4034-AC69-5C52BE80A9A7}" destId="{6EC4214F-A72B-4ED1-98D4-E72732191F55}" srcOrd="0" destOrd="0" presId="urn:microsoft.com/office/officeart/2005/8/layout/process5"/>
    <dgm:cxn modelId="{54426FF8-6AC7-4DE1-97D4-2C3ED7570672}" srcId="{5CB30E4D-4E01-4E95-934A-0FF8F76CB7F8}" destId="{AC927A2C-95A9-4E1B-B687-CE029BDD73F1}" srcOrd="0" destOrd="0" parTransId="{671B3EB5-7A2B-4B7D-B783-8091DF84CEF4}" sibTransId="{97AAD0F7-12A0-4BFE-967D-215107AB0167}"/>
    <dgm:cxn modelId="{65EA4131-3D54-4555-8ABC-6061FC390C49}" type="presParOf" srcId="{50D99F9A-59C1-41B1-8894-B48166050072}" destId="{F59FC8F3-109E-4A97-8C07-D0296D100AE8}" srcOrd="0" destOrd="0" presId="urn:microsoft.com/office/officeart/2005/8/layout/process5"/>
    <dgm:cxn modelId="{41EDAA8F-E247-49F5-8A26-540E011CA62A}" type="presParOf" srcId="{50D99F9A-59C1-41B1-8894-B48166050072}" destId="{F45BCFC1-7DC0-47E9-AACA-193DBE98F5B7}" srcOrd="1" destOrd="0" presId="urn:microsoft.com/office/officeart/2005/8/layout/process5"/>
    <dgm:cxn modelId="{3366E623-97C4-4496-932B-24F0069EBA1A}" type="presParOf" srcId="{F45BCFC1-7DC0-47E9-AACA-193DBE98F5B7}" destId="{486C3A14-153F-41A0-97E6-1AA9B99B2AA0}" srcOrd="0" destOrd="0" presId="urn:microsoft.com/office/officeart/2005/8/layout/process5"/>
    <dgm:cxn modelId="{C6ED0A23-F9C0-4A4C-9DD6-6D7E3E3B837E}" type="presParOf" srcId="{50D99F9A-59C1-41B1-8894-B48166050072}" destId="{A2E55848-6421-4D26-B217-B7A407CE30AB}" srcOrd="2" destOrd="0" presId="urn:microsoft.com/office/officeart/2005/8/layout/process5"/>
    <dgm:cxn modelId="{5D60037F-F6B2-4B4C-85E8-6772EFD9206D}" type="presParOf" srcId="{50D99F9A-59C1-41B1-8894-B48166050072}" destId="{DD64F1D1-9799-480D-9391-A44414EA258D}" srcOrd="3" destOrd="0" presId="urn:microsoft.com/office/officeart/2005/8/layout/process5"/>
    <dgm:cxn modelId="{5F579462-64D5-4645-A0F0-8D162BD6400A}" type="presParOf" srcId="{DD64F1D1-9799-480D-9391-A44414EA258D}" destId="{1D03947D-1332-458E-BE60-3459B75F5D56}" srcOrd="0" destOrd="0" presId="urn:microsoft.com/office/officeart/2005/8/layout/process5"/>
    <dgm:cxn modelId="{993215FA-2694-4C7C-B129-55DC47D506E2}" type="presParOf" srcId="{50D99F9A-59C1-41B1-8894-B48166050072}" destId="{8DAD59D2-8152-4ED9-BD5D-7BEB6F3376A4}" srcOrd="4" destOrd="0" presId="urn:microsoft.com/office/officeart/2005/8/layout/process5"/>
    <dgm:cxn modelId="{EBB98BDB-CDC0-4196-B924-26C4A0A80781}" type="presParOf" srcId="{50D99F9A-59C1-41B1-8894-B48166050072}" destId="{90088FF1-AC0E-4C74-B7D1-6F88EEAC81F2}" srcOrd="5" destOrd="0" presId="urn:microsoft.com/office/officeart/2005/8/layout/process5"/>
    <dgm:cxn modelId="{FE24D7EC-ED86-4577-BE2D-B4CF72578CEA}" type="presParOf" srcId="{90088FF1-AC0E-4C74-B7D1-6F88EEAC81F2}" destId="{DE0D9188-DA87-4DF0-A7AE-D6955BB04A77}" srcOrd="0" destOrd="0" presId="urn:microsoft.com/office/officeart/2005/8/layout/process5"/>
    <dgm:cxn modelId="{4E9B185A-2DB1-4BBF-A0AF-F96E8D28074F}" type="presParOf" srcId="{50D99F9A-59C1-41B1-8894-B48166050072}" destId="{D3EC493E-8935-4B0B-999E-E0DE2514DA1B}" srcOrd="6" destOrd="0" presId="urn:microsoft.com/office/officeart/2005/8/layout/process5"/>
    <dgm:cxn modelId="{D16696A9-025F-4445-A446-D28B3F8AEE3D}" type="presParOf" srcId="{50D99F9A-59C1-41B1-8894-B48166050072}" destId="{DF57AF3C-D984-44FB-B4EA-A13F70E6C266}" srcOrd="7" destOrd="0" presId="urn:microsoft.com/office/officeart/2005/8/layout/process5"/>
    <dgm:cxn modelId="{2EBB59D7-1108-4FF3-BBBF-A3E1D966CC09}" type="presParOf" srcId="{DF57AF3C-D984-44FB-B4EA-A13F70E6C266}" destId="{7037B30F-867F-4D84-B488-29481EC21840}" srcOrd="0" destOrd="0" presId="urn:microsoft.com/office/officeart/2005/8/layout/process5"/>
    <dgm:cxn modelId="{95B8261F-271B-4093-BD3D-04B037D63E7E}" type="presParOf" srcId="{50D99F9A-59C1-41B1-8894-B48166050072}" destId="{E6984219-6F73-4CF7-83D3-80924CC3EFB3}" srcOrd="8" destOrd="0" presId="urn:microsoft.com/office/officeart/2005/8/layout/process5"/>
    <dgm:cxn modelId="{26E43F9C-56AD-4164-8BA1-2BD8D2C2CDBF}" type="presParOf" srcId="{50D99F9A-59C1-41B1-8894-B48166050072}" destId="{04510AF8-E393-4DAE-B7BF-BEF98795F47D}" srcOrd="9" destOrd="0" presId="urn:microsoft.com/office/officeart/2005/8/layout/process5"/>
    <dgm:cxn modelId="{C8394151-A0D7-4064-BC79-C20559771BD7}" type="presParOf" srcId="{04510AF8-E393-4DAE-B7BF-BEF98795F47D}" destId="{AAA922D7-4F68-4529-A1AA-3985EDED554B}" srcOrd="0" destOrd="0" presId="urn:microsoft.com/office/officeart/2005/8/layout/process5"/>
    <dgm:cxn modelId="{952D9684-7E47-4C3F-AE86-42F005A653AF}" type="presParOf" srcId="{50D99F9A-59C1-41B1-8894-B48166050072}" destId="{74E02786-8DD2-466A-A25A-855DCAC1B8CA}" srcOrd="10" destOrd="0" presId="urn:microsoft.com/office/officeart/2005/8/layout/process5"/>
    <dgm:cxn modelId="{CC563347-718A-4F5B-B6E4-27C5192591FB}" type="presParOf" srcId="{50D99F9A-59C1-41B1-8894-B48166050072}" destId="{6EC4214F-A72B-4ED1-98D4-E72732191F55}" srcOrd="11" destOrd="0" presId="urn:microsoft.com/office/officeart/2005/8/layout/process5"/>
    <dgm:cxn modelId="{6D5C4A7E-B6BA-4B8F-9709-49F595FEC6E4}" type="presParOf" srcId="{6EC4214F-A72B-4ED1-98D4-E72732191F55}" destId="{34357D8B-66FD-46B5-904A-6860AF87C5F6}" srcOrd="0" destOrd="0" presId="urn:microsoft.com/office/officeart/2005/8/layout/process5"/>
    <dgm:cxn modelId="{0E63D7A7-8F54-4868-BCCF-DF18FAFB09CB}" type="presParOf" srcId="{50D99F9A-59C1-41B1-8894-B48166050072}" destId="{6F0E030B-67A4-4BB9-AFD0-A8890614828F}" srcOrd="12" destOrd="0" presId="urn:microsoft.com/office/officeart/2005/8/layout/process5"/>
    <dgm:cxn modelId="{0B2F4B43-BA91-45B0-845A-0DE4E6A1BC0C}" type="presParOf" srcId="{50D99F9A-59C1-41B1-8894-B48166050072}" destId="{3505811F-BEAE-4CF1-8D30-519E3AD1A815}" srcOrd="13" destOrd="0" presId="urn:microsoft.com/office/officeart/2005/8/layout/process5"/>
    <dgm:cxn modelId="{5426F644-5219-4394-9F7D-6E6F0352EFE9}" type="presParOf" srcId="{3505811F-BEAE-4CF1-8D30-519E3AD1A815}" destId="{53F8FFC5-DD62-422E-A60A-3ACDBFEBCD3E}" srcOrd="0" destOrd="0" presId="urn:microsoft.com/office/officeart/2005/8/layout/process5"/>
    <dgm:cxn modelId="{21422C56-742B-480E-BFFD-B207B9F6C764}" type="presParOf" srcId="{50D99F9A-59C1-41B1-8894-B48166050072}" destId="{04869467-9847-49C7-B3D1-26F691573B41}" srcOrd="14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61C42A-45B1-4010-A68C-EC2DE0767DA3}" type="doc">
      <dgm:prSet loTypeId="urn:microsoft.com/office/officeart/2005/8/layout/hierarchy2" loCatId="hierarchy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NZ"/>
        </a:p>
      </dgm:t>
    </dgm:pt>
    <dgm:pt modelId="{2A517540-F00C-4324-8FB5-CAD0094515B8}">
      <dgm:prSet phldrT="[Text]" custT="1"/>
      <dgm:spPr/>
      <dgm:t>
        <a:bodyPr/>
        <a:lstStyle/>
        <a:p>
          <a:r>
            <a:rPr lang="en-NZ" sz="2000" b="1" dirty="0"/>
            <a:t>PGS (operator)</a:t>
          </a:r>
        </a:p>
      </dgm:t>
    </dgm:pt>
    <dgm:pt modelId="{1DF45470-36E5-4B43-A49A-4540AE97A170}" type="parTrans" cxnId="{4568B822-9D3E-44B5-87DB-B395164C89F0}">
      <dgm:prSet/>
      <dgm:spPr/>
      <dgm:t>
        <a:bodyPr/>
        <a:lstStyle/>
        <a:p>
          <a:endParaRPr lang="en-NZ"/>
        </a:p>
      </dgm:t>
    </dgm:pt>
    <dgm:pt modelId="{6882E133-8C21-412C-BA8D-438BAA4F72C9}" type="sibTrans" cxnId="{4568B822-9D3E-44B5-87DB-B395164C89F0}">
      <dgm:prSet/>
      <dgm:spPr/>
      <dgm:t>
        <a:bodyPr/>
        <a:lstStyle/>
        <a:p>
          <a:endParaRPr lang="en-NZ"/>
        </a:p>
      </dgm:t>
    </dgm:pt>
    <dgm:pt modelId="{5187D191-92FA-4D5A-A577-178D83C96EBF}">
      <dgm:prSet phldrT="[Text]" custT="1"/>
      <dgm:spPr/>
      <dgm:t>
        <a:bodyPr/>
        <a:lstStyle/>
        <a:p>
          <a:r>
            <a:rPr lang="en-NZ" sz="1800" b="1" dirty="0"/>
            <a:t>Coordinating Group </a:t>
          </a:r>
        </a:p>
      </dgm:t>
    </dgm:pt>
    <dgm:pt modelId="{193F1538-EABF-4158-B1BB-3D9564A7CBE7}" type="parTrans" cxnId="{00EBECE0-F598-4386-8E3F-D3BE1B229ECD}">
      <dgm:prSet/>
      <dgm:spPr/>
      <dgm:t>
        <a:bodyPr/>
        <a:lstStyle/>
        <a:p>
          <a:endParaRPr lang="en-NZ"/>
        </a:p>
      </dgm:t>
    </dgm:pt>
    <dgm:pt modelId="{94251F5E-38B5-4A8C-AAC8-8CC23AE9AADE}" type="sibTrans" cxnId="{00EBECE0-F598-4386-8E3F-D3BE1B229ECD}">
      <dgm:prSet/>
      <dgm:spPr/>
      <dgm:t>
        <a:bodyPr/>
        <a:lstStyle/>
        <a:p>
          <a:endParaRPr lang="en-NZ"/>
        </a:p>
      </dgm:t>
    </dgm:pt>
    <dgm:pt modelId="{94882652-0C64-4707-854D-3A3FB0E33257}">
      <dgm:prSet phldrT="[Text]" custT="1"/>
      <dgm:spPr/>
      <dgm:t>
        <a:bodyPr/>
        <a:lstStyle/>
        <a:p>
          <a:r>
            <a:rPr lang="en-NZ" sz="2000" b="1" dirty="0"/>
            <a:t>Processing group</a:t>
          </a:r>
        </a:p>
      </dgm:t>
    </dgm:pt>
    <dgm:pt modelId="{B0CDDACD-9CE6-49B1-ABBB-5C07499FA743}" type="parTrans" cxnId="{66BEEAB8-9CEA-4D3F-8217-42849170341C}">
      <dgm:prSet/>
      <dgm:spPr/>
      <dgm:t>
        <a:bodyPr/>
        <a:lstStyle/>
        <a:p>
          <a:endParaRPr lang="en-NZ"/>
        </a:p>
      </dgm:t>
    </dgm:pt>
    <dgm:pt modelId="{4340A43C-B5D0-4D32-9961-428368B84988}" type="sibTrans" cxnId="{66BEEAB8-9CEA-4D3F-8217-42849170341C}">
      <dgm:prSet/>
      <dgm:spPr/>
      <dgm:t>
        <a:bodyPr/>
        <a:lstStyle/>
        <a:p>
          <a:endParaRPr lang="en-NZ"/>
        </a:p>
      </dgm:t>
    </dgm:pt>
    <dgm:pt modelId="{0B454230-2B6A-44EE-9468-4EE129A172B3}">
      <dgm:prSet phldrT="[Text]" custT="1"/>
      <dgm:spPr/>
      <dgm:t>
        <a:bodyPr/>
        <a:lstStyle/>
        <a:p>
          <a:r>
            <a:rPr lang="en-NZ" sz="2000" b="1" dirty="0"/>
            <a:t>Farmer group</a:t>
          </a:r>
        </a:p>
      </dgm:t>
    </dgm:pt>
    <dgm:pt modelId="{D0C88612-A913-49C1-8C09-13CC196508E0}" type="parTrans" cxnId="{A4F9829A-1D66-4EE0-BA46-C3D0D658E4C2}">
      <dgm:prSet/>
      <dgm:spPr/>
      <dgm:t>
        <a:bodyPr/>
        <a:lstStyle/>
        <a:p>
          <a:endParaRPr lang="en-NZ"/>
        </a:p>
      </dgm:t>
    </dgm:pt>
    <dgm:pt modelId="{FE052B1D-36BD-41FC-93F1-A9552E2E4735}" type="sibTrans" cxnId="{A4F9829A-1D66-4EE0-BA46-C3D0D658E4C2}">
      <dgm:prSet/>
      <dgm:spPr/>
      <dgm:t>
        <a:bodyPr/>
        <a:lstStyle/>
        <a:p>
          <a:endParaRPr lang="en-NZ"/>
        </a:p>
      </dgm:t>
    </dgm:pt>
    <dgm:pt modelId="{6F95270F-688B-41F2-A54E-94FF015A0115}">
      <dgm:prSet phldrT="[Text]" custT="1"/>
      <dgm:spPr/>
      <dgm:t>
        <a:bodyPr/>
        <a:lstStyle/>
        <a:p>
          <a:r>
            <a:rPr lang="en-NZ" sz="1800" b="1" dirty="0"/>
            <a:t>Company/Trader</a:t>
          </a:r>
        </a:p>
      </dgm:t>
    </dgm:pt>
    <dgm:pt modelId="{899C1F4C-9422-4243-A1C4-BC371DC03434}" type="parTrans" cxnId="{9CCE3358-BB0F-4DAF-8D82-CA7A03F59B8D}">
      <dgm:prSet/>
      <dgm:spPr/>
      <dgm:t>
        <a:bodyPr/>
        <a:lstStyle/>
        <a:p>
          <a:endParaRPr lang="en-NZ"/>
        </a:p>
      </dgm:t>
    </dgm:pt>
    <dgm:pt modelId="{3073DB0C-3124-45CC-824E-04E8F73F5A49}" type="sibTrans" cxnId="{9CCE3358-BB0F-4DAF-8D82-CA7A03F59B8D}">
      <dgm:prSet/>
      <dgm:spPr/>
      <dgm:t>
        <a:bodyPr/>
        <a:lstStyle/>
        <a:p>
          <a:endParaRPr lang="en-NZ"/>
        </a:p>
      </dgm:t>
    </dgm:pt>
    <dgm:pt modelId="{1A6B03B7-279A-4797-A450-D72FCDB01C65}">
      <dgm:prSet phldrT="[Text]" custT="1"/>
      <dgm:spPr/>
      <dgm:t>
        <a:bodyPr/>
        <a:lstStyle/>
        <a:p>
          <a:r>
            <a:rPr lang="en-NZ" sz="2000" b="1" dirty="0"/>
            <a:t>Farmer group</a:t>
          </a:r>
        </a:p>
      </dgm:t>
    </dgm:pt>
    <dgm:pt modelId="{7EE69130-7CD4-43E0-AF90-D8F86D54DB1D}" type="parTrans" cxnId="{8E82807C-6A52-4F7A-8359-8D37F6E1A44D}">
      <dgm:prSet/>
      <dgm:spPr/>
      <dgm:t>
        <a:bodyPr/>
        <a:lstStyle/>
        <a:p>
          <a:endParaRPr lang="en-NZ"/>
        </a:p>
      </dgm:t>
    </dgm:pt>
    <dgm:pt modelId="{CC331769-56C0-4AC7-8713-C827050A175D}" type="sibTrans" cxnId="{8E82807C-6A52-4F7A-8359-8D37F6E1A44D}">
      <dgm:prSet/>
      <dgm:spPr/>
      <dgm:t>
        <a:bodyPr/>
        <a:lstStyle/>
        <a:p>
          <a:endParaRPr lang="en-NZ"/>
        </a:p>
      </dgm:t>
    </dgm:pt>
    <dgm:pt modelId="{47D1A0C1-A6BB-46FE-97EE-E76F830E224C}">
      <dgm:prSet custT="1"/>
      <dgm:spPr/>
      <dgm:t>
        <a:bodyPr/>
        <a:lstStyle/>
        <a:p>
          <a:r>
            <a:rPr lang="en-NZ" sz="2000" b="1" dirty="0"/>
            <a:t>Farmer group</a:t>
          </a:r>
        </a:p>
      </dgm:t>
    </dgm:pt>
    <dgm:pt modelId="{EEF3447D-5F9A-4DFF-B25E-B87A9CCC6FF7}" type="parTrans" cxnId="{35BA866C-BE1C-4C0E-8E91-1588DEE39211}">
      <dgm:prSet/>
      <dgm:spPr/>
      <dgm:t>
        <a:bodyPr/>
        <a:lstStyle/>
        <a:p>
          <a:endParaRPr lang="en-NZ"/>
        </a:p>
      </dgm:t>
    </dgm:pt>
    <dgm:pt modelId="{3FC5F46C-2B25-4F17-880B-66DA6BC22926}" type="sibTrans" cxnId="{35BA866C-BE1C-4C0E-8E91-1588DEE39211}">
      <dgm:prSet/>
      <dgm:spPr/>
      <dgm:t>
        <a:bodyPr/>
        <a:lstStyle/>
        <a:p>
          <a:endParaRPr lang="en-NZ"/>
        </a:p>
      </dgm:t>
    </dgm:pt>
    <dgm:pt modelId="{AE4CA4B0-E82F-4867-BE59-3793F886132D}">
      <dgm:prSet custT="1"/>
      <dgm:spPr/>
      <dgm:t>
        <a:bodyPr/>
        <a:lstStyle/>
        <a:p>
          <a:r>
            <a:rPr lang="en-NZ" sz="2000" b="1" dirty="0"/>
            <a:t>Farmer group</a:t>
          </a:r>
        </a:p>
      </dgm:t>
    </dgm:pt>
    <dgm:pt modelId="{B7950C03-FCC4-46FE-98D0-1007EC373434}" type="parTrans" cxnId="{D9E3A440-6ECD-429E-A002-3812D15DCD7A}">
      <dgm:prSet/>
      <dgm:spPr/>
      <dgm:t>
        <a:bodyPr/>
        <a:lstStyle/>
        <a:p>
          <a:endParaRPr lang="en-NZ"/>
        </a:p>
      </dgm:t>
    </dgm:pt>
    <dgm:pt modelId="{CCAF6079-F07D-41CB-A482-CA3707FFD31E}" type="sibTrans" cxnId="{D9E3A440-6ECD-429E-A002-3812D15DCD7A}">
      <dgm:prSet/>
      <dgm:spPr/>
      <dgm:t>
        <a:bodyPr/>
        <a:lstStyle/>
        <a:p>
          <a:endParaRPr lang="en-NZ"/>
        </a:p>
      </dgm:t>
    </dgm:pt>
    <dgm:pt modelId="{D965B25F-DC44-4E92-AE6F-E133C02683A5}" type="pres">
      <dgm:prSet presAssocID="{5F61C42A-45B1-4010-A68C-EC2DE0767DA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347D6EE-466E-4FB3-9804-88EC366996D4}" type="pres">
      <dgm:prSet presAssocID="{2A517540-F00C-4324-8FB5-CAD0094515B8}" presName="root1" presStyleCnt="0"/>
      <dgm:spPr/>
    </dgm:pt>
    <dgm:pt modelId="{259B16F0-C563-457F-BEBE-0594C0BF94E0}" type="pres">
      <dgm:prSet presAssocID="{2A517540-F00C-4324-8FB5-CAD0094515B8}" presName="LevelOneTextNode" presStyleLbl="node0" presStyleIdx="0" presStyleCnt="1" custScaleY="64303">
        <dgm:presLayoutVars>
          <dgm:chPref val="3"/>
        </dgm:presLayoutVars>
      </dgm:prSet>
      <dgm:spPr/>
    </dgm:pt>
    <dgm:pt modelId="{F56BBEB7-35B0-481B-A73E-2034C3A00498}" type="pres">
      <dgm:prSet presAssocID="{2A517540-F00C-4324-8FB5-CAD0094515B8}" presName="level2hierChild" presStyleCnt="0"/>
      <dgm:spPr/>
    </dgm:pt>
    <dgm:pt modelId="{E3EE2F0A-79ED-4EE0-BA8B-6BF937433D85}" type="pres">
      <dgm:prSet presAssocID="{193F1538-EABF-4158-B1BB-3D9564A7CBE7}" presName="conn2-1" presStyleLbl="parChTrans1D2" presStyleIdx="0" presStyleCnt="2"/>
      <dgm:spPr/>
    </dgm:pt>
    <dgm:pt modelId="{0AF824B3-4732-47B3-B2BF-BA717E2DDA81}" type="pres">
      <dgm:prSet presAssocID="{193F1538-EABF-4158-B1BB-3D9564A7CBE7}" presName="connTx" presStyleLbl="parChTrans1D2" presStyleIdx="0" presStyleCnt="2"/>
      <dgm:spPr/>
    </dgm:pt>
    <dgm:pt modelId="{5A55AB79-02A4-4C57-92BE-C71DE99AE9C6}" type="pres">
      <dgm:prSet presAssocID="{5187D191-92FA-4D5A-A577-178D83C96EBF}" presName="root2" presStyleCnt="0"/>
      <dgm:spPr/>
    </dgm:pt>
    <dgm:pt modelId="{8E5215C6-A08D-4B63-BE95-F22E294ECFB7}" type="pres">
      <dgm:prSet presAssocID="{5187D191-92FA-4D5A-A577-178D83C96EBF}" presName="LevelTwoTextNode" presStyleLbl="node2" presStyleIdx="0" presStyleCnt="2">
        <dgm:presLayoutVars>
          <dgm:chPref val="3"/>
        </dgm:presLayoutVars>
      </dgm:prSet>
      <dgm:spPr/>
    </dgm:pt>
    <dgm:pt modelId="{DAE980BA-50A8-4D0B-B2E9-360A1F1BDA88}" type="pres">
      <dgm:prSet presAssocID="{5187D191-92FA-4D5A-A577-178D83C96EBF}" presName="level3hierChild" presStyleCnt="0"/>
      <dgm:spPr/>
    </dgm:pt>
    <dgm:pt modelId="{4035FE0B-D422-4BFF-8186-071FAB1825C0}" type="pres">
      <dgm:prSet presAssocID="{B0CDDACD-9CE6-49B1-ABBB-5C07499FA743}" presName="conn2-1" presStyleLbl="parChTrans1D3" presStyleIdx="0" presStyleCnt="5"/>
      <dgm:spPr/>
    </dgm:pt>
    <dgm:pt modelId="{ACF37D83-A63A-45FB-BDA2-18EB5391D1EC}" type="pres">
      <dgm:prSet presAssocID="{B0CDDACD-9CE6-49B1-ABBB-5C07499FA743}" presName="connTx" presStyleLbl="parChTrans1D3" presStyleIdx="0" presStyleCnt="5"/>
      <dgm:spPr/>
    </dgm:pt>
    <dgm:pt modelId="{1BFFCF50-CF19-4D9F-AD54-878F91FC0F2B}" type="pres">
      <dgm:prSet presAssocID="{94882652-0C64-4707-854D-3A3FB0E33257}" presName="root2" presStyleCnt="0"/>
      <dgm:spPr/>
    </dgm:pt>
    <dgm:pt modelId="{20D4514A-7925-481C-B1A0-1C03D678B5CA}" type="pres">
      <dgm:prSet presAssocID="{94882652-0C64-4707-854D-3A3FB0E33257}" presName="LevelTwoTextNode" presStyleLbl="node3" presStyleIdx="0" presStyleCnt="5" custScaleX="132508" custLinFactNeighborX="-3621" custLinFactNeighborY="-164">
        <dgm:presLayoutVars>
          <dgm:chPref val="3"/>
        </dgm:presLayoutVars>
      </dgm:prSet>
      <dgm:spPr/>
    </dgm:pt>
    <dgm:pt modelId="{70F5A0DF-A773-45B8-8082-9C6DD6BF2CB4}" type="pres">
      <dgm:prSet presAssocID="{94882652-0C64-4707-854D-3A3FB0E33257}" presName="level3hierChild" presStyleCnt="0"/>
      <dgm:spPr/>
    </dgm:pt>
    <dgm:pt modelId="{D96CD9FF-7F69-4ACD-9DE1-F3D5D708057E}" type="pres">
      <dgm:prSet presAssocID="{D0C88612-A913-49C1-8C09-13CC196508E0}" presName="conn2-1" presStyleLbl="parChTrans1D3" presStyleIdx="1" presStyleCnt="5"/>
      <dgm:spPr/>
    </dgm:pt>
    <dgm:pt modelId="{878F1EAC-9599-4402-A2A8-058D084851A9}" type="pres">
      <dgm:prSet presAssocID="{D0C88612-A913-49C1-8C09-13CC196508E0}" presName="connTx" presStyleLbl="parChTrans1D3" presStyleIdx="1" presStyleCnt="5"/>
      <dgm:spPr/>
    </dgm:pt>
    <dgm:pt modelId="{B1FCE675-76D7-40CA-AE77-C6735276B489}" type="pres">
      <dgm:prSet presAssocID="{0B454230-2B6A-44EE-9468-4EE129A172B3}" presName="root2" presStyleCnt="0"/>
      <dgm:spPr/>
    </dgm:pt>
    <dgm:pt modelId="{790D1F1B-D4A4-4E0C-A930-36DADC13819F}" type="pres">
      <dgm:prSet presAssocID="{0B454230-2B6A-44EE-9468-4EE129A172B3}" presName="LevelTwoTextNode" presStyleLbl="node3" presStyleIdx="1" presStyleCnt="5">
        <dgm:presLayoutVars>
          <dgm:chPref val="3"/>
        </dgm:presLayoutVars>
      </dgm:prSet>
      <dgm:spPr/>
    </dgm:pt>
    <dgm:pt modelId="{C4C8D0BA-6AAA-4785-9555-A6B236678274}" type="pres">
      <dgm:prSet presAssocID="{0B454230-2B6A-44EE-9468-4EE129A172B3}" presName="level3hierChild" presStyleCnt="0"/>
      <dgm:spPr/>
    </dgm:pt>
    <dgm:pt modelId="{ED3D503D-5A04-4F0A-8DCD-C5E0D1DDAEC0}" type="pres">
      <dgm:prSet presAssocID="{B7950C03-FCC4-46FE-98D0-1007EC373434}" presName="conn2-1" presStyleLbl="parChTrans1D3" presStyleIdx="2" presStyleCnt="5"/>
      <dgm:spPr/>
    </dgm:pt>
    <dgm:pt modelId="{C5CFE865-2044-43FB-9DF7-9C2291EFEBF6}" type="pres">
      <dgm:prSet presAssocID="{B7950C03-FCC4-46FE-98D0-1007EC373434}" presName="connTx" presStyleLbl="parChTrans1D3" presStyleIdx="2" presStyleCnt="5"/>
      <dgm:spPr/>
    </dgm:pt>
    <dgm:pt modelId="{5A688C52-F39D-4EA1-A0FE-69C5B10E0F9D}" type="pres">
      <dgm:prSet presAssocID="{AE4CA4B0-E82F-4867-BE59-3793F886132D}" presName="root2" presStyleCnt="0"/>
      <dgm:spPr/>
    </dgm:pt>
    <dgm:pt modelId="{EB74E2D4-A892-4CB8-93B2-8A12703CB976}" type="pres">
      <dgm:prSet presAssocID="{AE4CA4B0-E82F-4867-BE59-3793F886132D}" presName="LevelTwoTextNode" presStyleLbl="node3" presStyleIdx="2" presStyleCnt="5">
        <dgm:presLayoutVars>
          <dgm:chPref val="3"/>
        </dgm:presLayoutVars>
      </dgm:prSet>
      <dgm:spPr/>
    </dgm:pt>
    <dgm:pt modelId="{22966123-82E3-4120-91F4-3454D9430A38}" type="pres">
      <dgm:prSet presAssocID="{AE4CA4B0-E82F-4867-BE59-3793F886132D}" presName="level3hierChild" presStyleCnt="0"/>
      <dgm:spPr/>
    </dgm:pt>
    <dgm:pt modelId="{A28A9051-EABB-4366-8890-23B56F8EF61C}" type="pres">
      <dgm:prSet presAssocID="{899C1F4C-9422-4243-A1C4-BC371DC03434}" presName="conn2-1" presStyleLbl="parChTrans1D2" presStyleIdx="1" presStyleCnt="2"/>
      <dgm:spPr/>
    </dgm:pt>
    <dgm:pt modelId="{A6202498-4518-4CA4-8BD0-24E1926045FA}" type="pres">
      <dgm:prSet presAssocID="{899C1F4C-9422-4243-A1C4-BC371DC03434}" presName="connTx" presStyleLbl="parChTrans1D2" presStyleIdx="1" presStyleCnt="2"/>
      <dgm:spPr/>
    </dgm:pt>
    <dgm:pt modelId="{8D5D891C-1925-4418-9602-2943756E3DFA}" type="pres">
      <dgm:prSet presAssocID="{6F95270F-688B-41F2-A54E-94FF015A0115}" presName="root2" presStyleCnt="0"/>
      <dgm:spPr/>
    </dgm:pt>
    <dgm:pt modelId="{DD328484-F5C8-4229-9BD9-F9DD7493E37B}" type="pres">
      <dgm:prSet presAssocID="{6F95270F-688B-41F2-A54E-94FF015A0115}" presName="LevelTwoTextNode" presStyleLbl="node2" presStyleIdx="1" presStyleCnt="2">
        <dgm:presLayoutVars>
          <dgm:chPref val="3"/>
        </dgm:presLayoutVars>
      </dgm:prSet>
      <dgm:spPr/>
    </dgm:pt>
    <dgm:pt modelId="{0D704A71-0369-4ADD-8904-1B2A37A02235}" type="pres">
      <dgm:prSet presAssocID="{6F95270F-688B-41F2-A54E-94FF015A0115}" presName="level3hierChild" presStyleCnt="0"/>
      <dgm:spPr/>
    </dgm:pt>
    <dgm:pt modelId="{F400271D-4ED8-46B9-8BC0-811ABF66CDE9}" type="pres">
      <dgm:prSet presAssocID="{7EE69130-7CD4-43E0-AF90-D8F86D54DB1D}" presName="conn2-1" presStyleLbl="parChTrans1D3" presStyleIdx="3" presStyleCnt="5"/>
      <dgm:spPr/>
    </dgm:pt>
    <dgm:pt modelId="{F5C39218-B55E-4891-9EBE-1CB1759B53CD}" type="pres">
      <dgm:prSet presAssocID="{7EE69130-7CD4-43E0-AF90-D8F86D54DB1D}" presName="connTx" presStyleLbl="parChTrans1D3" presStyleIdx="3" presStyleCnt="5"/>
      <dgm:spPr/>
    </dgm:pt>
    <dgm:pt modelId="{7AACDDFC-D68D-4CC4-963B-1AEE55EEE45E}" type="pres">
      <dgm:prSet presAssocID="{1A6B03B7-279A-4797-A450-D72FCDB01C65}" presName="root2" presStyleCnt="0"/>
      <dgm:spPr/>
    </dgm:pt>
    <dgm:pt modelId="{7477A748-DA9F-4509-81D7-6020C6A3098F}" type="pres">
      <dgm:prSet presAssocID="{1A6B03B7-279A-4797-A450-D72FCDB01C65}" presName="LevelTwoTextNode" presStyleLbl="node3" presStyleIdx="3" presStyleCnt="5">
        <dgm:presLayoutVars>
          <dgm:chPref val="3"/>
        </dgm:presLayoutVars>
      </dgm:prSet>
      <dgm:spPr/>
    </dgm:pt>
    <dgm:pt modelId="{2B3EF06F-6880-4EC4-A988-1909FBDE3C99}" type="pres">
      <dgm:prSet presAssocID="{1A6B03B7-279A-4797-A450-D72FCDB01C65}" presName="level3hierChild" presStyleCnt="0"/>
      <dgm:spPr/>
    </dgm:pt>
    <dgm:pt modelId="{22BBC5CB-9884-4A80-8337-0E75C221BB31}" type="pres">
      <dgm:prSet presAssocID="{EEF3447D-5F9A-4DFF-B25E-B87A9CCC6FF7}" presName="conn2-1" presStyleLbl="parChTrans1D3" presStyleIdx="4" presStyleCnt="5"/>
      <dgm:spPr/>
    </dgm:pt>
    <dgm:pt modelId="{5056DBF5-F01F-45F7-BD33-F0360FB31822}" type="pres">
      <dgm:prSet presAssocID="{EEF3447D-5F9A-4DFF-B25E-B87A9CCC6FF7}" presName="connTx" presStyleLbl="parChTrans1D3" presStyleIdx="4" presStyleCnt="5"/>
      <dgm:spPr/>
    </dgm:pt>
    <dgm:pt modelId="{FF9039D0-D8E7-431B-8857-F1BC163E1D05}" type="pres">
      <dgm:prSet presAssocID="{47D1A0C1-A6BB-46FE-97EE-E76F830E224C}" presName="root2" presStyleCnt="0"/>
      <dgm:spPr/>
    </dgm:pt>
    <dgm:pt modelId="{EAFDEDC7-0EFD-48C8-BDA0-6E4262A7DC0F}" type="pres">
      <dgm:prSet presAssocID="{47D1A0C1-A6BB-46FE-97EE-E76F830E224C}" presName="LevelTwoTextNode" presStyleLbl="node3" presStyleIdx="4" presStyleCnt="5">
        <dgm:presLayoutVars>
          <dgm:chPref val="3"/>
        </dgm:presLayoutVars>
      </dgm:prSet>
      <dgm:spPr/>
    </dgm:pt>
    <dgm:pt modelId="{11022A07-6978-4A79-89AA-09DAD90325EF}" type="pres">
      <dgm:prSet presAssocID="{47D1A0C1-A6BB-46FE-97EE-E76F830E224C}" presName="level3hierChild" presStyleCnt="0"/>
      <dgm:spPr/>
    </dgm:pt>
  </dgm:ptLst>
  <dgm:cxnLst>
    <dgm:cxn modelId="{2D46590D-EBF1-41F0-B49E-226E0304CEA0}" type="presOf" srcId="{B0CDDACD-9CE6-49B1-ABBB-5C07499FA743}" destId="{4035FE0B-D422-4BFF-8186-071FAB1825C0}" srcOrd="0" destOrd="0" presId="urn:microsoft.com/office/officeart/2005/8/layout/hierarchy2"/>
    <dgm:cxn modelId="{4568B822-9D3E-44B5-87DB-B395164C89F0}" srcId="{5F61C42A-45B1-4010-A68C-EC2DE0767DA3}" destId="{2A517540-F00C-4324-8FB5-CAD0094515B8}" srcOrd="0" destOrd="0" parTransId="{1DF45470-36E5-4B43-A49A-4540AE97A170}" sibTransId="{6882E133-8C21-412C-BA8D-438BAA4F72C9}"/>
    <dgm:cxn modelId="{74DE6124-9312-4217-9B3C-96EAD8257EBA}" type="presOf" srcId="{47D1A0C1-A6BB-46FE-97EE-E76F830E224C}" destId="{EAFDEDC7-0EFD-48C8-BDA0-6E4262A7DC0F}" srcOrd="0" destOrd="0" presId="urn:microsoft.com/office/officeart/2005/8/layout/hierarchy2"/>
    <dgm:cxn modelId="{092CEB2E-B3F8-4946-B621-91E543FBD324}" type="presOf" srcId="{0B454230-2B6A-44EE-9468-4EE129A172B3}" destId="{790D1F1B-D4A4-4E0C-A930-36DADC13819F}" srcOrd="0" destOrd="0" presId="urn:microsoft.com/office/officeart/2005/8/layout/hierarchy2"/>
    <dgm:cxn modelId="{D9E3A440-6ECD-429E-A002-3812D15DCD7A}" srcId="{5187D191-92FA-4D5A-A577-178D83C96EBF}" destId="{AE4CA4B0-E82F-4867-BE59-3793F886132D}" srcOrd="2" destOrd="0" parTransId="{B7950C03-FCC4-46FE-98D0-1007EC373434}" sibTransId="{CCAF6079-F07D-41CB-A482-CA3707FFD31E}"/>
    <dgm:cxn modelId="{BBBF554A-5A32-4345-A553-D0ABF5949B76}" type="presOf" srcId="{1A6B03B7-279A-4797-A450-D72FCDB01C65}" destId="{7477A748-DA9F-4509-81D7-6020C6A3098F}" srcOrd="0" destOrd="0" presId="urn:microsoft.com/office/officeart/2005/8/layout/hierarchy2"/>
    <dgm:cxn modelId="{4D85F44B-0992-4C50-B347-9A28458BA9CD}" type="presOf" srcId="{B7950C03-FCC4-46FE-98D0-1007EC373434}" destId="{ED3D503D-5A04-4F0A-8DCD-C5E0D1DDAEC0}" srcOrd="0" destOrd="0" presId="urn:microsoft.com/office/officeart/2005/8/layout/hierarchy2"/>
    <dgm:cxn modelId="{35BA866C-BE1C-4C0E-8E91-1588DEE39211}" srcId="{6F95270F-688B-41F2-A54E-94FF015A0115}" destId="{47D1A0C1-A6BB-46FE-97EE-E76F830E224C}" srcOrd="1" destOrd="0" parTransId="{EEF3447D-5F9A-4DFF-B25E-B87A9CCC6FF7}" sibTransId="{3FC5F46C-2B25-4F17-880B-66DA6BC22926}"/>
    <dgm:cxn modelId="{D15AE34E-669D-4BA1-A69F-C98067F8EB76}" type="presOf" srcId="{7EE69130-7CD4-43E0-AF90-D8F86D54DB1D}" destId="{F400271D-4ED8-46B9-8BC0-811ABF66CDE9}" srcOrd="0" destOrd="0" presId="urn:microsoft.com/office/officeart/2005/8/layout/hierarchy2"/>
    <dgm:cxn modelId="{D612A772-90CD-43C1-A8E6-54593F841D1B}" type="presOf" srcId="{193F1538-EABF-4158-B1BB-3D9564A7CBE7}" destId="{E3EE2F0A-79ED-4EE0-BA8B-6BF937433D85}" srcOrd="0" destOrd="0" presId="urn:microsoft.com/office/officeart/2005/8/layout/hierarchy2"/>
    <dgm:cxn modelId="{3A07A475-AB2A-47C8-9C4C-428D350AA369}" type="presOf" srcId="{D0C88612-A913-49C1-8C09-13CC196508E0}" destId="{D96CD9FF-7F69-4ACD-9DE1-F3D5D708057E}" srcOrd="0" destOrd="0" presId="urn:microsoft.com/office/officeart/2005/8/layout/hierarchy2"/>
    <dgm:cxn modelId="{9CCE3358-BB0F-4DAF-8D82-CA7A03F59B8D}" srcId="{2A517540-F00C-4324-8FB5-CAD0094515B8}" destId="{6F95270F-688B-41F2-A54E-94FF015A0115}" srcOrd="1" destOrd="0" parTransId="{899C1F4C-9422-4243-A1C4-BC371DC03434}" sibTransId="{3073DB0C-3124-45CC-824E-04E8F73F5A49}"/>
    <dgm:cxn modelId="{8E82807C-6A52-4F7A-8359-8D37F6E1A44D}" srcId="{6F95270F-688B-41F2-A54E-94FF015A0115}" destId="{1A6B03B7-279A-4797-A450-D72FCDB01C65}" srcOrd="0" destOrd="0" parTransId="{7EE69130-7CD4-43E0-AF90-D8F86D54DB1D}" sibTransId="{CC331769-56C0-4AC7-8713-C827050A175D}"/>
    <dgm:cxn modelId="{B7BBB082-6E74-477F-A555-DA3B574EC8F8}" type="presOf" srcId="{B0CDDACD-9CE6-49B1-ABBB-5C07499FA743}" destId="{ACF37D83-A63A-45FB-BDA2-18EB5391D1EC}" srcOrd="1" destOrd="0" presId="urn:microsoft.com/office/officeart/2005/8/layout/hierarchy2"/>
    <dgm:cxn modelId="{DBB2D283-CFB3-4A2E-B948-EAD1F75EAC82}" type="presOf" srcId="{5F61C42A-45B1-4010-A68C-EC2DE0767DA3}" destId="{D965B25F-DC44-4E92-AE6F-E133C02683A5}" srcOrd="0" destOrd="0" presId="urn:microsoft.com/office/officeart/2005/8/layout/hierarchy2"/>
    <dgm:cxn modelId="{4502F085-5E46-4DF4-9976-D560F9225BD5}" type="presOf" srcId="{899C1F4C-9422-4243-A1C4-BC371DC03434}" destId="{A28A9051-EABB-4366-8890-23B56F8EF61C}" srcOrd="0" destOrd="0" presId="urn:microsoft.com/office/officeart/2005/8/layout/hierarchy2"/>
    <dgm:cxn modelId="{E1480D8C-9D66-4A69-BF40-61CAFBBF4EBB}" type="presOf" srcId="{EEF3447D-5F9A-4DFF-B25E-B87A9CCC6FF7}" destId="{5056DBF5-F01F-45F7-BD33-F0360FB31822}" srcOrd="1" destOrd="0" presId="urn:microsoft.com/office/officeart/2005/8/layout/hierarchy2"/>
    <dgm:cxn modelId="{F2F80E90-D364-440F-8664-B5C1F61D27FE}" type="presOf" srcId="{2A517540-F00C-4324-8FB5-CAD0094515B8}" destId="{259B16F0-C563-457F-BEBE-0594C0BF94E0}" srcOrd="0" destOrd="0" presId="urn:microsoft.com/office/officeart/2005/8/layout/hierarchy2"/>
    <dgm:cxn modelId="{A4F9829A-1D66-4EE0-BA46-C3D0D658E4C2}" srcId="{5187D191-92FA-4D5A-A577-178D83C96EBF}" destId="{0B454230-2B6A-44EE-9468-4EE129A172B3}" srcOrd="1" destOrd="0" parTransId="{D0C88612-A913-49C1-8C09-13CC196508E0}" sibTransId="{FE052B1D-36BD-41FC-93F1-A9552E2E4735}"/>
    <dgm:cxn modelId="{FDED55A6-C674-4C5C-BABE-3153B93D5734}" type="presOf" srcId="{B7950C03-FCC4-46FE-98D0-1007EC373434}" destId="{C5CFE865-2044-43FB-9DF7-9C2291EFEBF6}" srcOrd="1" destOrd="0" presId="urn:microsoft.com/office/officeart/2005/8/layout/hierarchy2"/>
    <dgm:cxn modelId="{66BEEAB8-9CEA-4D3F-8217-42849170341C}" srcId="{5187D191-92FA-4D5A-A577-178D83C96EBF}" destId="{94882652-0C64-4707-854D-3A3FB0E33257}" srcOrd="0" destOrd="0" parTransId="{B0CDDACD-9CE6-49B1-ABBB-5C07499FA743}" sibTransId="{4340A43C-B5D0-4D32-9961-428368B84988}"/>
    <dgm:cxn modelId="{FB0CBBC4-344F-4984-AED7-DCD0296CC619}" type="presOf" srcId="{5187D191-92FA-4D5A-A577-178D83C96EBF}" destId="{8E5215C6-A08D-4B63-BE95-F22E294ECFB7}" srcOrd="0" destOrd="0" presId="urn:microsoft.com/office/officeart/2005/8/layout/hierarchy2"/>
    <dgm:cxn modelId="{E3A693D9-5915-4511-9FC1-0BCBA8A2D5C9}" type="presOf" srcId="{899C1F4C-9422-4243-A1C4-BC371DC03434}" destId="{A6202498-4518-4CA4-8BD0-24E1926045FA}" srcOrd="1" destOrd="0" presId="urn:microsoft.com/office/officeart/2005/8/layout/hierarchy2"/>
    <dgm:cxn modelId="{00EBECE0-F598-4386-8E3F-D3BE1B229ECD}" srcId="{2A517540-F00C-4324-8FB5-CAD0094515B8}" destId="{5187D191-92FA-4D5A-A577-178D83C96EBF}" srcOrd="0" destOrd="0" parTransId="{193F1538-EABF-4158-B1BB-3D9564A7CBE7}" sibTransId="{94251F5E-38B5-4A8C-AAC8-8CC23AE9AADE}"/>
    <dgm:cxn modelId="{3A9EE9E9-8FDF-4DCD-9F8D-E46EE04661C9}" type="presOf" srcId="{7EE69130-7CD4-43E0-AF90-D8F86D54DB1D}" destId="{F5C39218-B55E-4891-9EBE-1CB1759B53CD}" srcOrd="1" destOrd="0" presId="urn:microsoft.com/office/officeart/2005/8/layout/hierarchy2"/>
    <dgm:cxn modelId="{8F99D3EC-E25B-435E-A3E9-1D9B5451BB1E}" type="presOf" srcId="{EEF3447D-5F9A-4DFF-B25E-B87A9CCC6FF7}" destId="{22BBC5CB-9884-4A80-8337-0E75C221BB31}" srcOrd="0" destOrd="0" presId="urn:microsoft.com/office/officeart/2005/8/layout/hierarchy2"/>
    <dgm:cxn modelId="{2E0032F2-41FC-44E1-81C6-11368ED7A26A}" type="presOf" srcId="{193F1538-EABF-4158-B1BB-3D9564A7CBE7}" destId="{0AF824B3-4732-47B3-B2BF-BA717E2DDA81}" srcOrd="1" destOrd="0" presId="urn:microsoft.com/office/officeart/2005/8/layout/hierarchy2"/>
    <dgm:cxn modelId="{50651CF5-C8C9-4E4C-838C-DC7F5A928592}" type="presOf" srcId="{94882652-0C64-4707-854D-3A3FB0E33257}" destId="{20D4514A-7925-481C-B1A0-1C03D678B5CA}" srcOrd="0" destOrd="0" presId="urn:microsoft.com/office/officeart/2005/8/layout/hierarchy2"/>
    <dgm:cxn modelId="{A239F4F5-CE7F-436A-AC3C-E6154D193D72}" type="presOf" srcId="{AE4CA4B0-E82F-4867-BE59-3793F886132D}" destId="{EB74E2D4-A892-4CB8-93B2-8A12703CB976}" srcOrd="0" destOrd="0" presId="urn:microsoft.com/office/officeart/2005/8/layout/hierarchy2"/>
    <dgm:cxn modelId="{92D8F2FA-4C15-4C23-A282-E7DC1009978B}" type="presOf" srcId="{D0C88612-A913-49C1-8C09-13CC196508E0}" destId="{878F1EAC-9599-4402-A2A8-058D084851A9}" srcOrd="1" destOrd="0" presId="urn:microsoft.com/office/officeart/2005/8/layout/hierarchy2"/>
    <dgm:cxn modelId="{ACA192FE-DD9C-4612-9FE2-EA4BD5E26DE4}" type="presOf" srcId="{6F95270F-688B-41F2-A54E-94FF015A0115}" destId="{DD328484-F5C8-4229-9BD9-F9DD7493E37B}" srcOrd="0" destOrd="0" presId="urn:microsoft.com/office/officeart/2005/8/layout/hierarchy2"/>
    <dgm:cxn modelId="{9FB34934-DEFC-449A-B9A1-4F064EC8307E}" type="presParOf" srcId="{D965B25F-DC44-4E92-AE6F-E133C02683A5}" destId="{8347D6EE-466E-4FB3-9804-88EC366996D4}" srcOrd="0" destOrd="0" presId="urn:microsoft.com/office/officeart/2005/8/layout/hierarchy2"/>
    <dgm:cxn modelId="{D5113652-5675-4289-919F-2BE70582188E}" type="presParOf" srcId="{8347D6EE-466E-4FB3-9804-88EC366996D4}" destId="{259B16F0-C563-457F-BEBE-0594C0BF94E0}" srcOrd="0" destOrd="0" presId="urn:microsoft.com/office/officeart/2005/8/layout/hierarchy2"/>
    <dgm:cxn modelId="{048D92E8-5189-46A0-BB4E-2ADD6D585D7B}" type="presParOf" srcId="{8347D6EE-466E-4FB3-9804-88EC366996D4}" destId="{F56BBEB7-35B0-481B-A73E-2034C3A00498}" srcOrd="1" destOrd="0" presId="urn:microsoft.com/office/officeart/2005/8/layout/hierarchy2"/>
    <dgm:cxn modelId="{DA6E3A78-2427-4E82-ACA0-F372DE32A693}" type="presParOf" srcId="{F56BBEB7-35B0-481B-A73E-2034C3A00498}" destId="{E3EE2F0A-79ED-4EE0-BA8B-6BF937433D85}" srcOrd="0" destOrd="0" presId="urn:microsoft.com/office/officeart/2005/8/layout/hierarchy2"/>
    <dgm:cxn modelId="{AFCDDB41-A888-43B4-A7C9-FB40D37AD868}" type="presParOf" srcId="{E3EE2F0A-79ED-4EE0-BA8B-6BF937433D85}" destId="{0AF824B3-4732-47B3-B2BF-BA717E2DDA81}" srcOrd="0" destOrd="0" presId="urn:microsoft.com/office/officeart/2005/8/layout/hierarchy2"/>
    <dgm:cxn modelId="{6AA52FAC-FE64-43B2-9149-29448253D845}" type="presParOf" srcId="{F56BBEB7-35B0-481B-A73E-2034C3A00498}" destId="{5A55AB79-02A4-4C57-92BE-C71DE99AE9C6}" srcOrd="1" destOrd="0" presId="urn:microsoft.com/office/officeart/2005/8/layout/hierarchy2"/>
    <dgm:cxn modelId="{69A3947B-24A4-4E06-8D52-E0B7A95A1CD8}" type="presParOf" srcId="{5A55AB79-02A4-4C57-92BE-C71DE99AE9C6}" destId="{8E5215C6-A08D-4B63-BE95-F22E294ECFB7}" srcOrd="0" destOrd="0" presId="urn:microsoft.com/office/officeart/2005/8/layout/hierarchy2"/>
    <dgm:cxn modelId="{C148A2E0-317D-4465-881C-F571B64A53FF}" type="presParOf" srcId="{5A55AB79-02A4-4C57-92BE-C71DE99AE9C6}" destId="{DAE980BA-50A8-4D0B-B2E9-360A1F1BDA88}" srcOrd="1" destOrd="0" presId="urn:microsoft.com/office/officeart/2005/8/layout/hierarchy2"/>
    <dgm:cxn modelId="{DAD5AC06-3880-45D7-81CF-76C1C6A0A659}" type="presParOf" srcId="{DAE980BA-50A8-4D0B-B2E9-360A1F1BDA88}" destId="{4035FE0B-D422-4BFF-8186-071FAB1825C0}" srcOrd="0" destOrd="0" presId="urn:microsoft.com/office/officeart/2005/8/layout/hierarchy2"/>
    <dgm:cxn modelId="{075D1D23-232E-46EB-A2A3-89898D641E5F}" type="presParOf" srcId="{4035FE0B-D422-4BFF-8186-071FAB1825C0}" destId="{ACF37D83-A63A-45FB-BDA2-18EB5391D1EC}" srcOrd="0" destOrd="0" presId="urn:microsoft.com/office/officeart/2005/8/layout/hierarchy2"/>
    <dgm:cxn modelId="{23FAAC1B-8C2D-49E3-B5B6-02C776A4CE85}" type="presParOf" srcId="{DAE980BA-50A8-4D0B-B2E9-360A1F1BDA88}" destId="{1BFFCF50-CF19-4D9F-AD54-878F91FC0F2B}" srcOrd="1" destOrd="0" presId="urn:microsoft.com/office/officeart/2005/8/layout/hierarchy2"/>
    <dgm:cxn modelId="{303CC21C-A4B2-4E75-850F-7F0E50BF8A2F}" type="presParOf" srcId="{1BFFCF50-CF19-4D9F-AD54-878F91FC0F2B}" destId="{20D4514A-7925-481C-B1A0-1C03D678B5CA}" srcOrd="0" destOrd="0" presId="urn:microsoft.com/office/officeart/2005/8/layout/hierarchy2"/>
    <dgm:cxn modelId="{0ADFF26A-442A-435A-8BCD-A26CA11DAC9E}" type="presParOf" srcId="{1BFFCF50-CF19-4D9F-AD54-878F91FC0F2B}" destId="{70F5A0DF-A773-45B8-8082-9C6DD6BF2CB4}" srcOrd="1" destOrd="0" presId="urn:microsoft.com/office/officeart/2005/8/layout/hierarchy2"/>
    <dgm:cxn modelId="{723AE751-C929-41E4-928F-D12C39227D82}" type="presParOf" srcId="{DAE980BA-50A8-4D0B-B2E9-360A1F1BDA88}" destId="{D96CD9FF-7F69-4ACD-9DE1-F3D5D708057E}" srcOrd="2" destOrd="0" presId="urn:microsoft.com/office/officeart/2005/8/layout/hierarchy2"/>
    <dgm:cxn modelId="{DC19E552-C7AF-4497-A8CB-F94D9923C384}" type="presParOf" srcId="{D96CD9FF-7F69-4ACD-9DE1-F3D5D708057E}" destId="{878F1EAC-9599-4402-A2A8-058D084851A9}" srcOrd="0" destOrd="0" presId="urn:microsoft.com/office/officeart/2005/8/layout/hierarchy2"/>
    <dgm:cxn modelId="{780001A1-CAAD-4A58-B731-5AA5CBA2EDF5}" type="presParOf" srcId="{DAE980BA-50A8-4D0B-B2E9-360A1F1BDA88}" destId="{B1FCE675-76D7-40CA-AE77-C6735276B489}" srcOrd="3" destOrd="0" presId="urn:microsoft.com/office/officeart/2005/8/layout/hierarchy2"/>
    <dgm:cxn modelId="{A80D0C47-76B5-4A10-AAA9-23043B2BA960}" type="presParOf" srcId="{B1FCE675-76D7-40CA-AE77-C6735276B489}" destId="{790D1F1B-D4A4-4E0C-A930-36DADC13819F}" srcOrd="0" destOrd="0" presId="urn:microsoft.com/office/officeart/2005/8/layout/hierarchy2"/>
    <dgm:cxn modelId="{12ED9AB9-B323-46BA-9874-FA0127C40FD1}" type="presParOf" srcId="{B1FCE675-76D7-40CA-AE77-C6735276B489}" destId="{C4C8D0BA-6AAA-4785-9555-A6B236678274}" srcOrd="1" destOrd="0" presId="urn:microsoft.com/office/officeart/2005/8/layout/hierarchy2"/>
    <dgm:cxn modelId="{C234F06B-7E71-49B8-9032-3960D95D4C9B}" type="presParOf" srcId="{DAE980BA-50A8-4D0B-B2E9-360A1F1BDA88}" destId="{ED3D503D-5A04-4F0A-8DCD-C5E0D1DDAEC0}" srcOrd="4" destOrd="0" presId="urn:microsoft.com/office/officeart/2005/8/layout/hierarchy2"/>
    <dgm:cxn modelId="{71F5A388-7BF2-4A68-9FF6-07F66E504B2A}" type="presParOf" srcId="{ED3D503D-5A04-4F0A-8DCD-C5E0D1DDAEC0}" destId="{C5CFE865-2044-43FB-9DF7-9C2291EFEBF6}" srcOrd="0" destOrd="0" presId="urn:microsoft.com/office/officeart/2005/8/layout/hierarchy2"/>
    <dgm:cxn modelId="{E4127FA9-EB18-4DEE-B715-84011DB693F3}" type="presParOf" srcId="{DAE980BA-50A8-4D0B-B2E9-360A1F1BDA88}" destId="{5A688C52-F39D-4EA1-A0FE-69C5B10E0F9D}" srcOrd="5" destOrd="0" presId="urn:microsoft.com/office/officeart/2005/8/layout/hierarchy2"/>
    <dgm:cxn modelId="{03B2109B-3BB0-4E40-B797-91344BA4FEC1}" type="presParOf" srcId="{5A688C52-F39D-4EA1-A0FE-69C5B10E0F9D}" destId="{EB74E2D4-A892-4CB8-93B2-8A12703CB976}" srcOrd="0" destOrd="0" presId="urn:microsoft.com/office/officeart/2005/8/layout/hierarchy2"/>
    <dgm:cxn modelId="{5D93FCA4-AAF0-4924-9562-72260C181944}" type="presParOf" srcId="{5A688C52-F39D-4EA1-A0FE-69C5B10E0F9D}" destId="{22966123-82E3-4120-91F4-3454D9430A38}" srcOrd="1" destOrd="0" presId="urn:microsoft.com/office/officeart/2005/8/layout/hierarchy2"/>
    <dgm:cxn modelId="{58F3615F-BBE7-461F-8B39-61FE409D11F1}" type="presParOf" srcId="{F56BBEB7-35B0-481B-A73E-2034C3A00498}" destId="{A28A9051-EABB-4366-8890-23B56F8EF61C}" srcOrd="2" destOrd="0" presId="urn:microsoft.com/office/officeart/2005/8/layout/hierarchy2"/>
    <dgm:cxn modelId="{B88EEAFC-4F43-44DF-B722-0A5D294F345F}" type="presParOf" srcId="{A28A9051-EABB-4366-8890-23B56F8EF61C}" destId="{A6202498-4518-4CA4-8BD0-24E1926045FA}" srcOrd="0" destOrd="0" presId="urn:microsoft.com/office/officeart/2005/8/layout/hierarchy2"/>
    <dgm:cxn modelId="{9A7BCE68-F7BF-46AC-8576-CBEC23229E8F}" type="presParOf" srcId="{F56BBEB7-35B0-481B-A73E-2034C3A00498}" destId="{8D5D891C-1925-4418-9602-2943756E3DFA}" srcOrd="3" destOrd="0" presId="urn:microsoft.com/office/officeart/2005/8/layout/hierarchy2"/>
    <dgm:cxn modelId="{3E0E8D6D-A5B6-4C00-AB07-F0F1CBA3B06A}" type="presParOf" srcId="{8D5D891C-1925-4418-9602-2943756E3DFA}" destId="{DD328484-F5C8-4229-9BD9-F9DD7493E37B}" srcOrd="0" destOrd="0" presId="urn:microsoft.com/office/officeart/2005/8/layout/hierarchy2"/>
    <dgm:cxn modelId="{E6E388E0-3C59-4DF2-8A6C-F62F21171F7E}" type="presParOf" srcId="{8D5D891C-1925-4418-9602-2943756E3DFA}" destId="{0D704A71-0369-4ADD-8904-1B2A37A02235}" srcOrd="1" destOrd="0" presId="urn:microsoft.com/office/officeart/2005/8/layout/hierarchy2"/>
    <dgm:cxn modelId="{35859CC6-2B7A-4F67-8AE1-79572C61ADE5}" type="presParOf" srcId="{0D704A71-0369-4ADD-8904-1B2A37A02235}" destId="{F400271D-4ED8-46B9-8BC0-811ABF66CDE9}" srcOrd="0" destOrd="0" presId="urn:microsoft.com/office/officeart/2005/8/layout/hierarchy2"/>
    <dgm:cxn modelId="{9DD1098A-0C36-4786-A2B7-91C858EC800E}" type="presParOf" srcId="{F400271D-4ED8-46B9-8BC0-811ABF66CDE9}" destId="{F5C39218-B55E-4891-9EBE-1CB1759B53CD}" srcOrd="0" destOrd="0" presId="urn:microsoft.com/office/officeart/2005/8/layout/hierarchy2"/>
    <dgm:cxn modelId="{B6F32BD0-75D2-43A4-AD4C-48FC2A26EC24}" type="presParOf" srcId="{0D704A71-0369-4ADD-8904-1B2A37A02235}" destId="{7AACDDFC-D68D-4CC4-963B-1AEE55EEE45E}" srcOrd="1" destOrd="0" presId="urn:microsoft.com/office/officeart/2005/8/layout/hierarchy2"/>
    <dgm:cxn modelId="{C86A322E-EB12-4876-BB4F-3584E8AF5C24}" type="presParOf" srcId="{7AACDDFC-D68D-4CC4-963B-1AEE55EEE45E}" destId="{7477A748-DA9F-4509-81D7-6020C6A3098F}" srcOrd="0" destOrd="0" presId="urn:microsoft.com/office/officeart/2005/8/layout/hierarchy2"/>
    <dgm:cxn modelId="{16E2FE0B-9775-4C86-B87D-D910F468569E}" type="presParOf" srcId="{7AACDDFC-D68D-4CC4-963B-1AEE55EEE45E}" destId="{2B3EF06F-6880-4EC4-A988-1909FBDE3C99}" srcOrd="1" destOrd="0" presId="urn:microsoft.com/office/officeart/2005/8/layout/hierarchy2"/>
    <dgm:cxn modelId="{8B42AE89-6589-4A6A-8F96-B74292A67441}" type="presParOf" srcId="{0D704A71-0369-4ADD-8904-1B2A37A02235}" destId="{22BBC5CB-9884-4A80-8337-0E75C221BB31}" srcOrd="2" destOrd="0" presId="urn:microsoft.com/office/officeart/2005/8/layout/hierarchy2"/>
    <dgm:cxn modelId="{4EB3518C-C237-44FF-BADB-21B93E5AE8A4}" type="presParOf" srcId="{22BBC5CB-9884-4A80-8337-0E75C221BB31}" destId="{5056DBF5-F01F-45F7-BD33-F0360FB31822}" srcOrd="0" destOrd="0" presId="urn:microsoft.com/office/officeart/2005/8/layout/hierarchy2"/>
    <dgm:cxn modelId="{166C3F27-695D-4465-94B9-E8B6B7DE6103}" type="presParOf" srcId="{0D704A71-0369-4ADD-8904-1B2A37A02235}" destId="{FF9039D0-D8E7-431B-8857-F1BC163E1D05}" srcOrd="3" destOrd="0" presId="urn:microsoft.com/office/officeart/2005/8/layout/hierarchy2"/>
    <dgm:cxn modelId="{0A2E8BD2-ED84-4910-B0DB-CE9C6A235D19}" type="presParOf" srcId="{FF9039D0-D8E7-431B-8857-F1BC163E1D05}" destId="{EAFDEDC7-0EFD-48C8-BDA0-6E4262A7DC0F}" srcOrd="0" destOrd="0" presId="urn:microsoft.com/office/officeart/2005/8/layout/hierarchy2"/>
    <dgm:cxn modelId="{63DF0CD3-498B-4A4B-A529-4E6E0B1F6D87}" type="presParOf" srcId="{FF9039D0-D8E7-431B-8857-F1BC163E1D05}" destId="{11022A07-6978-4A79-89AA-09DAD90325E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080A4C-DBC8-4178-B152-1F22896BFDC7}" type="doc">
      <dgm:prSet loTypeId="urn:microsoft.com/office/officeart/2005/8/layout/process2" loCatId="process" qsTypeId="urn:microsoft.com/office/officeart/2005/8/quickstyle/3d2" qsCatId="3D" csTypeId="urn:microsoft.com/office/officeart/2005/8/colors/colorful3" csCatId="colorful" phldr="1"/>
      <dgm:spPr/>
    </dgm:pt>
    <dgm:pt modelId="{1017B762-0E86-43E0-89BB-D51694F741A0}">
      <dgm:prSet phldrT="[Text]" custT="1"/>
      <dgm:spPr/>
      <dgm:t>
        <a:bodyPr/>
        <a:lstStyle/>
        <a:p>
          <a:r>
            <a:rPr lang="en-US" sz="3200" b="1" dirty="0"/>
            <a:t>Gather produces</a:t>
          </a:r>
          <a:endParaRPr lang="th-TH" sz="3200" b="1" dirty="0"/>
        </a:p>
      </dgm:t>
    </dgm:pt>
    <dgm:pt modelId="{C5F0AA74-101B-47C1-8BF9-6A2B0ADF263E}" type="parTrans" cxnId="{909D6D41-F7A9-414A-B348-CBB38594D5BC}">
      <dgm:prSet/>
      <dgm:spPr/>
      <dgm:t>
        <a:bodyPr/>
        <a:lstStyle/>
        <a:p>
          <a:endParaRPr lang="th-TH"/>
        </a:p>
      </dgm:t>
    </dgm:pt>
    <dgm:pt modelId="{6658CDA0-D5E9-4D86-B951-24C60E712B7F}" type="sibTrans" cxnId="{909D6D41-F7A9-414A-B348-CBB38594D5BC}">
      <dgm:prSet/>
      <dgm:spPr/>
      <dgm:t>
        <a:bodyPr/>
        <a:lstStyle/>
        <a:p>
          <a:endParaRPr lang="th-TH"/>
        </a:p>
      </dgm:t>
    </dgm:pt>
    <dgm:pt modelId="{6EB42210-84C9-4BC1-97AD-96AFDA665763}">
      <dgm:prSet phldrT="[Text]" custT="1"/>
      <dgm:spPr/>
      <dgm:t>
        <a:bodyPr/>
        <a:lstStyle/>
        <a:p>
          <a:r>
            <a:rPr lang="en-US" sz="3600" b="1" dirty="0"/>
            <a:t>Rice mill</a:t>
          </a:r>
          <a:endParaRPr lang="th-TH" sz="3600" b="1" dirty="0"/>
        </a:p>
      </dgm:t>
    </dgm:pt>
    <dgm:pt modelId="{85EB3760-67E6-4623-BDB1-388297D8DDF4}" type="parTrans" cxnId="{0C5A3A53-7BFE-487A-B7B6-9B6E2F535541}">
      <dgm:prSet/>
      <dgm:spPr/>
      <dgm:t>
        <a:bodyPr/>
        <a:lstStyle/>
        <a:p>
          <a:endParaRPr lang="th-TH"/>
        </a:p>
      </dgm:t>
    </dgm:pt>
    <dgm:pt modelId="{6030A76D-099A-46EB-BB3E-56A27109EC08}" type="sibTrans" cxnId="{0C5A3A53-7BFE-487A-B7B6-9B6E2F535541}">
      <dgm:prSet/>
      <dgm:spPr/>
      <dgm:t>
        <a:bodyPr/>
        <a:lstStyle/>
        <a:p>
          <a:endParaRPr lang="th-TH"/>
        </a:p>
      </dgm:t>
    </dgm:pt>
    <dgm:pt modelId="{C75A09DD-8E53-42D1-B198-E360EFF0848A}">
      <dgm:prSet phldrT="[Text]"/>
      <dgm:spPr/>
      <dgm:t>
        <a:bodyPr/>
        <a:lstStyle/>
        <a:p>
          <a:r>
            <a:rPr lang="en-US" b="1" dirty="0"/>
            <a:t>packaging</a:t>
          </a:r>
          <a:endParaRPr lang="th-TH" b="1" dirty="0"/>
        </a:p>
      </dgm:t>
    </dgm:pt>
    <dgm:pt modelId="{B764B13F-0AE9-421E-B424-5F3318A27D3D}" type="parTrans" cxnId="{8EB2F45E-24D1-4D01-A579-02BDFEDC4D4E}">
      <dgm:prSet/>
      <dgm:spPr/>
      <dgm:t>
        <a:bodyPr/>
        <a:lstStyle/>
        <a:p>
          <a:endParaRPr lang="th-TH"/>
        </a:p>
      </dgm:t>
    </dgm:pt>
    <dgm:pt modelId="{465235F4-2139-4C63-8F41-3F6B029AD7AB}" type="sibTrans" cxnId="{8EB2F45E-24D1-4D01-A579-02BDFEDC4D4E}">
      <dgm:prSet/>
      <dgm:spPr/>
      <dgm:t>
        <a:bodyPr/>
        <a:lstStyle/>
        <a:p>
          <a:endParaRPr lang="th-TH"/>
        </a:p>
      </dgm:t>
    </dgm:pt>
    <dgm:pt modelId="{8E9A0418-EE04-4506-AED2-9A9ABDE85F3E}" type="pres">
      <dgm:prSet presAssocID="{18080A4C-DBC8-4178-B152-1F22896BFDC7}" presName="linearFlow" presStyleCnt="0">
        <dgm:presLayoutVars>
          <dgm:resizeHandles val="exact"/>
        </dgm:presLayoutVars>
      </dgm:prSet>
      <dgm:spPr/>
    </dgm:pt>
    <dgm:pt modelId="{4B1A6BF6-447C-4125-966E-7DC4245619EB}" type="pres">
      <dgm:prSet presAssocID="{1017B762-0E86-43E0-89BB-D51694F741A0}" presName="node" presStyleLbl="node1" presStyleIdx="0" presStyleCnt="3">
        <dgm:presLayoutVars>
          <dgm:bulletEnabled val="1"/>
        </dgm:presLayoutVars>
      </dgm:prSet>
      <dgm:spPr/>
    </dgm:pt>
    <dgm:pt modelId="{532A5D01-320A-4F38-930B-ABB8D1BCF678}" type="pres">
      <dgm:prSet presAssocID="{6658CDA0-D5E9-4D86-B951-24C60E712B7F}" presName="sibTrans" presStyleLbl="sibTrans2D1" presStyleIdx="0" presStyleCnt="2"/>
      <dgm:spPr/>
    </dgm:pt>
    <dgm:pt modelId="{5EAD801F-148D-4368-BF41-A5B0C9F66206}" type="pres">
      <dgm:prSet presAssocID="{6658CDA0-D5E9-4D86-B951-24C60E712B7F}" presName="connectorText" presStyleLbl="sibTrans2D1" presStyleIdx="0" presStyleCnt="2"/>
      <dgm:spPr/>
    </dgm:pt>
    <dgm:pt modelId="{690533FD-5B55-4D68-A181-78128519BA05}" type="pres">
      <dgm:prSet presAssocID="{6EB42210-84C9-4BC1-97AD-96AFDA665763}" presName="node" presStyleLbl="node1" presStyleIdx="1" presStyleCnt="3">
        <dgm:presLayoutVars>
          <dgm:bulletEnabled val="1"/>
        </dgm:presLayoutVars>
      </dgm:prSet>
      <dgm:spPr/>
    </dgm:pt>
    <dgm:pt modelId="{BD685BFE-29DA-4AEB-8C83-F1828DD64E31}" type="pres">
      <dgm:prSet presAssocID="{6030A76D-099A-46EB-BB3E-56A27109EC08}" presName="sibTrans" presStyleLbl="sibTrans2D1" presStyleIdx="1" presStyleCnt="2"/>
      <dgm:spPr/>
    </dgm:pt>
    <dgm:pt modelId="{934C8568-ACF2-4F76-B95C-5958E722CCE6}" type="pres">
      <dgm:prSet presAssocID="{6030A76D-099A-46EB-BB3E-56A27109EC08}" presName="connectorText" presStyleLbl="sibTrans2D1" presStyleIdx="1" presStyleCnt="2"/>
      <dgm:spPr/>
    </dgm:pt>
    <dgm:pt modelId="{A97CA27B-58D6-4E87-AD70-1EB0CD4106FA}" type="pres">
      <dgm:prSet presAssocID="{C75A09DD-8E53-42D1-B198-E360EFF0848A}" presName="node" presStyleLbl="node1" presStyleIdx="2" presStyleCnt="3">
        <dgm:presLayoutVars>
          <dgm:bulletEnabled val="1"/>
        </dgm:presLayoutVars>
      </dgm:prSet>
      <dgm:spPr/>
    </dgm:pt>
  </dgm:ptLst>
  <dgm:cxnLst>
    <dgm:cxn modelId="{4FDA7F14-12F6-406A-B1B4-ABBA76B8F0E2}" type="presOf" srcId="{6030A76D-099A-46EB-BB3E-56A27109EC08}" destId="{934C8568-ACF2-4F76-B95C-5958E722CCE6}" srcOrd="1" destOrd="0" presId="urn:microsoft.com/office/officeart/2005/8/layout/process2"/>
    <dgm:cxn modelId="{32DC4A1D-47A7-45EF-AA38-2F0B173A339D}" type="presOf" srcId="{6658CDA0-D5E9-4D86-B951-24C60E712B7F}" destId="{532A5D01-320A-4F38-930B-ABB8D1BCF678}" srcOrd="0" destOrd="0" presId="urn:microsoft.com/office/officeart/2005/8/layout/process2"/>
    <dgm:cxn modelId="{8EB2F45E-24D1-4D01-A579-02BDFEDC4D4E}" srcId="{18080A4C-DBC8-4178-B152-1F22896BFDC7}" destId="{C75A09DD-8E53-42D1-B198-E360EFF0848A}" srcOrd="2" destOrd="0" parTransId="{B764B13F-0AE9-421E-B424-5F3318A27D3D}" sibTransId="{465235F4-2139-4C63-8F41-3F6B029AD7AB}"/>
    <dgm:cxn modelId="{909D6D41-F7A9-414A-B348-CBB38594D5BC}" srcId="{18080A4C-DBC8-4178-B152-1F22896BFDC7}" destId="{1017B762-0E86-43E0-89BB-D51694F741A0}" srcOrd="0" destOrd="0" parTransId="{C5F0AA74-101B-47C1-8BF9-6A2B0ADF263E}" sibTransId="{6658CDA0-D5E9-4D86-B951-24C60E712B7F}"/>
    <dgm:cxn modelId="{B1CA7942-A7D5-496A-90C7-688B61335C08}" type="presOf" srcId="{6658CDA0-D5E9-4D86-B951-24C60E712B7F}" destId="{5EAD801F-148D-4368-BF41-A5B0C9F66206}" srcOrd="1" destOrd="0" presId="urn:microsoft.com/office/officeart/2005/8/layout/process2"/>
    <dgm:cxn modelId="{0C5A3A53-7BFE-487A-B7B6-9B6E2F535541}" srcId="{18080A4C-DBC8-4178-B152-1F22896BFDC7}" destId="{6EB42210-84C9-4BC1-97AD-96AFDA665763}" srcOrd="1" destOrd="0" parTransId="{85EB3760-67E6-4623-BDB1-388297D8DDF4}" sibTransId="{6030A76D-099A-46EB-BB3E-56A27109EC08}"/>
    <dgm:cxn modelId="{4C96629B-0785-405B-8A8A-08091E4783C6}" type="presOf" srcId="{C75A09DD-8E53-42D1-B198-E360EFF0848A}" destId="{A97CA27B-58D6-4E87-AD70-1EB0CD4106FA}" srcOrd="0" destOrd="0" presId="urn:microsoft.com/office/officeart/2005/8/layout/process2"/>
    <dgm:cxn modelId="{65E7E59D-2524-48D9-9C39-944189F055BC}" type="presOf" srcId="{1017B762-0E86-43E0-89BB-D51694F741A0}" destId="{4B1A6BF6-447C-4125-966E-7DC4245619EB}" srcOrd="0" destOrd="0" presId="urn:microsoft.com/office/officeart/2005/8/layout/process2"/>
    <dgm:cxn modelId="{6905FFA4-CCA7-4883-A35E-653B0D42B270}" type="presOf" srcId="{6030A76D-099A-46EB-BB3E-56A27109EC08}" destId="{BD685BFE-29DA-4AEB-8C83-F1828DD64E31}" srcOrd="0" destOrd="0" presId="urn:microsoft.com/office/officeart/2005/8/layout/process2"/>
    <dgm:cxn modelId="{3C62AFB1-0EF0-41A0-BA27-EC644A7CB976}" type="presOf" srcId="{6EB42210-84C9-4BC1-97AD-96AFDA665763}" destId="{690533FD-5B55-4D68-A181-78128519BA05}" srcOrd="0" destOrd="0" presId="urn:microsoft.com/office/officeart/2005/8/layout/process2"/>
    <dgm:cxn modelId="{7905A2F0-359F-4609-93EB-97055B16B7E8}" type="presOf" srcId="{18080A4C-DBC8-4178-B152-1F22896BFDC7}" destId="{8E9A0418-EE04-4506-AED2-9A9ABDE85F3E}" srcOrd="0" destOrd="0" presId="urn:microsoft.com/office/officeart/2005/8/layout/process2"/>
    <dgm:cxn modelId="{13F80688-88D8-4081-92BE-23D39F36688E}" type="presParOf" srcId="{8E9A0418-EE04-4506-AED2-9A9ABDE85F3E}" destId="{4B1A6BF6-447C-4125-966E-7DC4245619EB}" srcOrd="0" destOrd="0" presId="urn:microsoft.com/office/officeart/2005/8/layout/process2"/>
    <dgm:cxn modelId="{E38138BD-8B77-4460-8878-5CD3B2AC3DCA}" type="presParOf" srcId="{8E9A0418-EE04-4506-AED2-9A9ABDE85F3E}" destId="{532A5D01-320A-4F38-930B-ABB8D1BCF678}" srcOrd="1" destOrd="0" presId="urn:microsoft.com/office/officeart/2005/8/layout/process2"/>
    <dgm:cxn modelId="{12147DC7-2846-44C4-8812-1F990478F7F6}" type="presParOf" srcId="{532A5D01-320A-4F38-930B-ABB8D1BCF678}" destId="{5EAD801F-148D-4368-BF41-A5B0C9F66206}" srcOrd="0" destOrd="0" presId="urn:microsoft.com/office/officeart/2005/8/layout/process2"/>
    <dgm:cxn modelId="{B17EA46F-EE39-44C6-AF2E-8250BA966F2A}" type="presParOf" srcId="{8E9A0418-EE04-4506-AED2-9A9ABDE85F3E}" destId="{690533FD-5B55-4D68-A181-78128519BA05}" srcOrd="2" destOrd="0" presId="urn:microsoft.com/office/officeart/2005/8/layout/process2"/>
    <dgm:cxn modelId="{EF256AA7-46A9-4F6E-BE43-BD1F3FB5EB37}" type="presParOf" srcId="{8E9A0418-EE04-4506-AED2-9A9ABDE85F3E}" destId="{BD685BFE-29DA-4AEB-8C83-F1828DD64E31}" srcOrd="3" destOrd="0" presId="urn:microsoft.com/office/officeart/2005/8/layout/process2"/>
    <dgm:cxn modelId="{5774DF8E-84D3-4166-B0B4-6477C9CB99EC}" type="presParOf" srcId="{BD685BFE-29DA-4AEB-8C83-F1828DD64E31}" destId="{934C8568-ACF2-4F76-B95C-5958E722CCE6}" srcOrd="0" destOrd="0" presId="urn:microsoft.com/office/officeart/2005/8/layout/process2"/>
    <dgm:cxn modelId="{E5808E3A-0454-46FD-A9FC-E900E1F7BEBC}" type="presParOf" srcId="{8E9A0418-EE04-4506-AED2-9A9ABDE85F3E}" destId="{A97CA27B-58D6-4E87-AD70-1EB0CD4106FA}" srcOrd="4" destOrd="0" presId="urn:microsoft.com/office/officeart/2005/8/layout/process2"/>
  </dgm:cxnLst>
  <dgm:bg/>
  <dgm:whole>
    <a:ln w="38100"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E5F607-C28B-41CF-97C3-6F1E7630A4E6}" type="doc">
      <dgm:prSet loTypeId="urn:microsoft.com/office/officeart/2005/8/layout/hProcess9" loCatId="process" qsTypeId="urn:microsoft.com/office/officeart/2005/8/quickstyle/3d2" qsCatId="3D" csTypeId="urn:microsoft.com/office/officeart/2005/8/colors/colorful1#2" csCatId="colorful" phldr="1"/>
      <dgm:spPr/>
    </dgm:pt>
    <dgm:pt modelId="{97A85D69-8773-48D6-BBF9-B85329A88610}">
      <dgm:prSet phldrT="[Text]" custT="1"/>
      <dgm:spPr/>
      <dgm:t>
        <a:bodyPr/>
        <a:lstStyle/>
        <a:p>
          <a:pPr algn="l"/>
          <a:r>
            <a:rPr lang="en-US" sz="1800" b="1" baseline="0" dirty="0">
              <a:ln/>
              <a:latin typeface="2005_iannnnnGMO" pitchFamily="2" charset="0"/>
              <a:cs typeface="2005_iannnnnGMO" pitchFamily="2" charset="0"/>
            </a:rPr>
            <a:t>       rice gathering at farm</a:t>
          </a:r>
          <a:endParaRPr lang="th-TH" sz="1800" b="1" dirty="0">
            <a:ln/>
            <a:latin typeface="2005_iannnnnGMO" pitchFamily="2" charset="0"/>
            <a:cs typeface="2005_iannnnnGMO" pitchFamily="2" charset="0"/>
          </a:endParaRPr>
        </a:p>
      </dgm:t>
    </dgm:pt>
    <dgm:pt modelId="{E70E0BDE-45D9-4A7A-9A09-85C16AAAB8F6}" type="parTrans" cxnId="{FCB94C5B-769B-4647-BA3E-D1C83D827329}">
      <dgm:prSet/>
      <dgm:spPr/>
      <dgm:t>
        <a:bodyPr/>
        <a:lstStyle/>
        <a:p>
          <a:endParaRPr lang="th-TH">
            <a:ln>
              <a:solidFill>
                <a:srgbClr val="002060"/>
              </a:solidFill>
            </a:ln>
          </a:endParaRPr>
        </a:p>
      </dgm:t>
    </dgm:pt>
    <dgm:pt modelId="{2852D136-232C-42E3-8514-2EAFFE54F103}" type="sibTrans" cxnId="{FCB94C5B-769B-4647-BA3E-D1C83D827329}">
      <dgm:prSet/>
      <dgm:spPr/>
      <dgm:t>
        <a:bodyPr/>
        <a:lstStyle/>
        <a:p>
          <a:endParaRPr lang="th-TH">
            <a:ln>
              <a:solidFill>
                <a:srgbClr val="002060"/>
              </a:solidFill>
            </a:ln>
          </a:endParaRPr>
        </a:p>
      </dgm:t>
    </dgm:pt>
    <dgm:pt modelId="{3708C355-2759-4BED-B76A-C42036029DE2}">
      <dgm:prSet phldrT="[Text]"/>
      <dgm:spPr/>
      <dgm:t>
        <a:bodyPr/>
        <a:lstStyle/>
        <a:p>
          <a:r>
            <a:rPr lang="en-US" b="1" dirty="0">
              <a:ln/>
              <a:latin typeface="2005_iannnnnGMO" pitchFamily="2" charset="0"/>
              <a:cs typeface="2005_iannnnnGMO" pitchFamily="2" charset="0"/>
            </a:rPr>
            <a:t>Organic PGS certified</a:t>
          </a:r>
          <a:endParaRPr lang="th-TH" b="1" dirty="0">
            <a:ln/>
            <a:latin typeface="2005_iannnnnGMO" pitchFamily="2" charset="0"/>
            <a:cs typeface="2005_iannnnnGMO" pitchFamily="2" charset="0"/>
          </a:endParaRPr>
        </a:p>
      </dgm:t>
    </dgm:pt>
    <dgm:pt modelId="{9B0E7055-B27A-4B64-BF15-8626C9E64021}" type="parTrans" cxnId="{C327225F-04D1-4848-BE60-AFC7A98F067C}">
      <dgm:prSet/>
      <dgm:spPr/>
      <dgm:t>
        <a:bodyPr/>
        <a:lstStyle/>
        <a:p>
          <a:endParaRPr lang="th-TH">
            <a:ln>
              <a:solidFill>
                <a:srgbClr val="002060"/>
              </a:solidFill>
            </a:ln>
          </a:endParaRPr>
        </a:p>
      </dgm:t>
    </dgm:pt>
    <dgm:pt modelId="{428C2268-F083-47C5-82A6-5D14E34EE1A9}" type="sibTrans" cxnId="{C327225F-04D1-4848-BE60-AFC7A98F067C}">
      <dgm:prSet/>
      <dgm:spPr/>
      <dgm:t>
        <a:bodyPr/>
        <a:lstStyle/>
        <a:p>
          <a:endParaRPr lang="th-TH">
            <a:ln>
              <a:solidFill>
                <a:srgbClr val="002060"/>
              </a:solidFill>
            </a:ln>
          </a:endParaRPr>
        </a:p>
      </dgm:t>
    </dgm:pt>
    <dgm:pt modelId="{94A78138-CA19-461A-B79F-D78E90912574}">
      <dgm:prSet phldrT="[Text]"/>
      <dgm:spPr/>
      <dgm:t>
        <a:bodyPr/>
        <a:lstStyle/>
        <a:p>
          <a:r>
            <a:rPr lang="en-US" b="1" dirty="0">
              <a:ln/>
              <a:latin typeface="2005_iannnnnGMO" pitchFamily="2" charset="0"/>
              <a:cs typeface="2005_iannnnnGMO" pitchFamily="2" charset="0"/>
            </a:rPr>
            <a:t>Paddy field </a:t>
          </a:r>
          <a:endParaRPr lang="th-TH" b="1" dirty="0">
            <a:ln/>
            <a:latin typeface="2005_iannnnnGMO" pitchFamily="2" charset="0"/>
            <a:cs typeface="2005_iannnnnGMO" pitchFamily="2" charset="0"/>
          </a:endParaRPr>
        </a:p>
      </dgm:t>
    </dgm:pt>
    <dgm:pt modelId="{1E521843-2EE6-46BF-AD3D-4E262677AD8C}" type="sibTrans" cxnId="{319E96FA-D262-47B5-AC0D-D56304BD0A12}">
      <dgm:prSet/>
      <dgm:spPr/>
      <dgm:t>
        <a:bodyPr/>
        <a:lstStyle/>
        <a:p>
          <a:endParaRPr lang="th-TH">
            <a:ln>
              <a:solidFill>
                <a:srgbClr val="002060"/>
              </a:solidFill>
            </a:ln>
          </a:endParaRPr>
        </a:p>
      </dgm:t>
    </dgm:pt>
    <dgm:pt modelId="{8D0AB13E-A6A6-4367-8BE1-FB0662900A03}" type="parTrans" cxnId="{319E96FA-D262-47B5-AC0D-D56304BD0A12}">
      <dgm:prSet/>
      <dgm:spPr/>
      <dgm:t>
        <a:bodyPr/>
        <a:lstStyle/>
        <a:p>
          <a:endParaRPr lang="th-TH">
            <a:ln>
              <a:solidFill>
                <a:srgbClr val="002060"/>
              </a:solidFill>
            </a:ln>
          </a:endParaRPr>
        </a:p>
      </dgm:t>
    </dgm:pt>
    <dgm:pt modelId="{FB75ACF0-69B3-4F66-A014-0246070D20E3}" type="pres">
      <dgm:prSet presAssocID="{08E5F607-C28B-41CF-97C3-6F1E7630A4E6}" presName="CompostProcess" presStyleCnt="0">
        <dgm:presLayoutVars>
          <dgm:dir/>
          <dgm:resizeHandles val="exact"/>
        </dgm:presLayoutVars>
      </dgm:prSet>
      <dgm:spPr/>
    </dgm:pt>
    <dgm:pt modelId="{6F928403-A7C4-47C9-A8FF-335D83E4747D}" type="pres">
      <dgm:prSet presAssocID="{08E5F607-C28B-41CF-97C3-6F1E7630A4E6}" presName="arrow" presStyleLbl="bgShp" presStyleIdx="0" presStyleCnt="1" custLinFactNeighborX="514" custLinFactNeighborY="-10000"/>
      <dgm:spPr/>
    </dgm:pt>
    <dgm:pt modelId="{238D84E3-9356-4504-8AAE-E72E022F9525}" type="pres">
      <dgm:prSet presAssocID="{08E5F607-C28B-41CF-97C3-6F1E7630A4E6}" presName="linearProcess" presStyleCnt="0"/>
      <dgm:spPr/>
    </dgm:pt>
    <dgm:pt modelId="{7E370DE8-B8A7-490C-9A3E-2D75860CDAC0}" type="pres">
      <dgm:prSet presAssocID="{94A78138-CA19-461A-B79F-D78E90912574}" presName="textNode" presStyleLbl="node1" presStyleIdx="0" presStyleCnt="3" custScaleY="62523">
        <dgm:presLayoutVars>
          <dgm:bulletEnabled val="1"/>
        </dgm:presLayoutVars>
      </dgm:prSet>
      <dgm:spPr/>
    </dgm:pt>
    <dgm:pt modelId="{D7E2D4EC-16F0-464C-9B1E-637980863F7C}" type="pres">
      <dgm:prSet presAssocID="{1E521843-2EE6-46BF-AD3D-4E262677AD8C}" presName="sibTrans" presStyleCnt="0"/>
      <dgm:spPr/>
    </dgm:pt>
    <dgm:pt modelId="{0E73CE51-C08B-4B4D-93F9-5D3EF023D588}" type="pres">
      <dgm:prSet presAssocID="{97A85D69-8773-48D6-BBF9-B85329A88610}" presName="textNode" presStyleLbl="node1" presStyleIdx="1" presStyleCnt="3" custScaleY="54631">
        <dgm:presLayoutVars>
          <dgm:bulletEnabled val="1"/>
        </dgm:presLayoutVars>
      </dgm:prSet>
      <dgm:spPr/>
    </dgm:pt>
    <dgm:pt modelId="{887DF762-25BC-4C7E-B907-5A635223F722}" type="pres">
      <dgm:prSet presAssocID="{2852D136-232C-42E3-8514-2EAFFE54F103}" presName="sibTrans" presStyleCnt="0"/>
      <dgm:spPr/>
    </dgm:pt>
    <dgm:pt modelId="{D64FE58F-C915-4CEE-B28A-BBF6ADB3CF04}" type="pres">
      <dgm:prSet presAssocID="{3708C355-2759-4BED-B76A-C42036029DE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F01F5527-93C4-4620-8172-AB3B56E32D99}" type="presOf" srcId="{3708C355-2759-4BED-B76A-C42036029DE2}" destId="{D64FE58F-C915-4CEE-B28A-BBF6ADB3CF04}" srcOrd="0" destOrd="0" presId="urn:microsoft.com/office/officeart/2005/8/layout/hProcess9"/>
    <dgm:cxn modelId="{FCB94C5B-769B-4647-BA3E-D1C83D827329}" srcId="{08E5F607-C28B-41CF-97C3-6F1E7630A4E6}" destId="{97A85D69-8773-48D6-BBF9-B85329A88610}" srcOrd="1" destOrd="0" parTransId="{E70E0BDE-45D9-4A7A-9A09-85C16AAAB8F6}" sibTransId="{2852D136-232C-42E3-8514-2EAFFE54F103}"/>
    <dgm:cxn modelId="{C327225F-04D1-4848-BE60-AFC7A98F067C}" srcId="{08E5F607-C28B-41CF-97C3-6F1E7630A4E6}" destId="{3708C355-2759-4BED-B76A-C42036029DE2}" srcOrd="2" destOrd="0" parTransId="{9B0E7055-B27A-4B64-BF15-8626C9E64021}" sibTransId="{428C2268-F083-47C5-82A6-5D14E34EE1A9}"/>
    <dgm:cxn modelId="{6AC29D47-AFA9-44EA-B4FB-3CC0DDA502F4}" type="presOf" srcId="{97A85D69-8773-48D6-BBF9-B85329A88610}" destId="{0E73CE51-C08B-4B4D-93F9-5D3EF023D588}" srcOrd="0" destOrd="0" presId="urn:microsoft.com/office/officeart/2005/8/layout/hProcess9"/>
    <dgm:cxn modelId="{F9504892-CD2E-4F13-BC25-1C69ED937C7B}" type="presOf" srcId="{08E5F607-C28B-41CF-97C3-6F1E7630A4E6}" destId="{FB75ACF0-69B3-4F66-A014-0246070D20E3}" srcOrd="0" destOrd="0" presId="urn:microsoft.com/office/officeart/2005/8/layout/hProcess9"/>
    <dgm:cxn modelId="{7A437BB7-10BA-4640-8CCB-1E24A9423290}" type="presOf" srcId="{94A78138-CA19-461A-B79F-D78E90912574}" destId="{7E370DE8-B8A7-490C-9A3E-2D75860CDAC0}" srcOrd="0" destOrd="0" presId="urn:microsoft.com/office/officeart/2005/8/layout/hProcess9"/>
    <dgm:cxn modelId="{319E96FA-D262-47B5-AC0D-D56304BD0A12}" srcId="{08E5F607-C28B-41CF-97C3-6F1E7630A4E6}" destId="{94A78138-CA19-461A-B79F-D78E90912574}" srcOrd="0" destOrd="0" parTransId="{8D0AB13E-A6A6-4367-8BE1-FB0662900A03}" sibTransId="{1E521843-2EE6-46BF-AD3D-4E262677AD8C}"/>
    <dgm:cxn modelId="{5A67F377-42E5-4436-98FB-82D6808D00C0}" type="presParOf" srcId="{FB75ACF0-69B3-4F66-A014-0246070D20E3}" destId="{6F928403-A7C4-47C9-A8FF-335D83E4747D}" srcOrd="0" destOrd="0" presId="urn:microsoft.com/office/officeart/2005/8/layout/hProcess9"/>
    <dgm:cxn modelId="{2C0DF6BE-3641-44B1-A34A-1B4EC7973935}" type="presParOf" srcId="{FB75ACF0-69B3-4F66-A014-0246070D20E3}" destId="{238D84E3-9356-4504-8AAE-E72E022F9525}" srcOrd="1" destOrd="0" presId="urn:microsoft.com/office/officeart/2005/8/layout/hProcess9"/>
    <dgm:cxn modelId="{1F166A3F-3F74-45A6-943F-41E559FEA9EA}" type="presParOf" srcId="{238D84E3-9356-4504-8AAE-E72E022F9525}" destId="{7E370DE8-B8A7-490C-9A3E-2D75860CDAC0}" srcOrd="0" destOrd="0" presId="urn:microsoft.com/office/officeart/2005/8/layout/hProcess9"/>
    <dgm:cxn modelId="{8AC989B9-523A-481F-AE93-B78465691029}" type="presParOf" srcId="{238D84E3-9356-4504-8AAE-E72E022F9525}" destId="{D7E2D4EC-16F0-464C-9B1E-637980863F7C}" srcOrd="1" destOrd="0" presId="urn:microsoft.com/office/officeart/2005/8/layout/hProcess9"/>
    <dgm:cxn modelId="{39BFBF1B-AEA3-4421-858A-6D86C0B19B05}" type="presParOf" srcId="{238D84E3-9356-4504-8AAE-E72E022F9525}" destId="{0E73CE51-C08B-4B4D-93F9-5D3EF023D588}" srcOrd="2" destOrd="0" presId="urn:microsoft.com/office/officeart/2005/8/layout/hProcess9"/>
    <dgm:cxn modelId="{E3160232-0DD9-4A0B-9E95-EC7A4DD49764}" type="presParOf" srcId="{238D84E3-9356-4504-8AAE-E72E022F9525}" destId="{887DF762-25BC-4C7E-B907-5A635223F722}" srcOrd="3" destOrd="0" presId="urn:microsoft.com/office/officeart/2005/8/layout/hProcess9"/>
    <dgm:cxn modelId="{3EBBA23E-67F3-4E4D-86CF-E65B7C62FED1}" type="presParOf" srcId="{238D84E3-9356-4504-8AAE-E72E022F9525}" destId="{D64FE58F-C915-4CEE-B28A-BBF6ADB3CF0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DCFFDC-F407-4AED-ACF3-3444DE866D14}" type="doc">
      <dgm:prSet loTypeId="urn:microsoft.com/office/officeart/2005/8/layout/radial6" loCatId="cycl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7E27D6FB-896A-41BC-8800-81008EA932B1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PGS group</a:t>
          </a:r>
        </a:p>
        <a:p>
          <a:r>
            <a:rPr lang="en-US" sz="2400" b="1" dirty="0">
              <a:solidFill>
                <a:schemeClr val="tx1"/>
              </a:solidFill>
            </a:rPr>
            <a:t>Community</a:t>
          </a:r>
          <a:r>
            <a:rPr lang="en-US" sz="3600" b="1" dirty="0">
              <a:solidFill>
                <a:schemeClr val="tx1"/>
              </a:solidFill>
            </a:rPr>
            <a:t> </a:t>
          </a:r>
          <a:endParaRPr lang="th-TH" sz="3600" b="1" dirty="0">
            <a:solidFill>
              <a:schemeClr val="tx1"/>
            </a:solidFill>
          </a:endParaRPr>
        </a:p>
      </dgm:t>
    </dgm:pt>
    <dgm:pt modelId="{CF57D36A-77E8-4D19-B202-DDD182734AC1}" type="parTrans" cxnId="{1953782F-32DE-4B1E-8D18-532F26826A9E}">
      <dgm:prSet/>
      <dgm:spPr/>
      <dgm:t>
        <a:bodyPr/>
        <a:lstStyle/>
        <a:p>
          <a:endParaRPr lang="th-TH"/>
        </a:p>
      </dgm:t>
    </dgm:pt>
    <dgm:pt modelId="{A6812507-E048-4B6C-A81B-662F04CF668A}" type="sibTrans" cxnId="{1953782F-32DE-4B1E-8D18-532F26826A9E}">
      <dgm:prSet/>
      <dgm:spPr/>
      <dgm:t>
        <a:bodyPr/>
        <a:lstStyle/>
        <a:p>
          <a:endParaRPr lang="th-TH"/>
        </a:p>
      </dgm:t>
    </dgm:pt>
    <dgm:pt modelId="{AC0657A8-9A88-4C75-A4DF-2D7558815C14}">
      <dgm:prSet phldrT="[Text]"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  <a:latin typeface="2005_iannnnnMTV"/>
            </a:rPr>
            <a:t>Definitely connect</a:t>
          </a:r>
          <a:r>
            <a:rPr lang="en-US" sz="2000" b="1" baseline="0" dirty="0">
              <a:solidFill>
                <a:schemeClr val="tx1"/>
              </a:solidFill>
              <a:latin typeface="2005_iannnnnMTV"/>
            </a:rPr>
            <a:t> to</a:t>
          </a:r>
        </a:p>
        <a:p>
          <a:r>
            <a:rPr lang="en-US" sz="2000" b="1" baseline="0" dirty="0">
              <a:solidFill>
                <a:schemeClr val="tx1"/>
              </a:solidFill>
              <a:latin typeface="2005_iannnnnMTV"/>
            </a:rPr>
            <a:t>the market</a:t>
          </a:r>
          <a:endParaRPr lang="th-TH" sz="2000" b="1" dirty="0">
            <a:solidFill>
              <a:schemeClr val="tx1"/>
            </a:solidFill>
            <a:latin typeface="2005_iannnnnMTV"/>
          </a:endParaRPr>
        </a:p>
      </dgm:t>
    </dgm:pt>
    <dgm:pt modelId="{232A6BEA-872B-44B4-90EC-5633AD15B042}" type="parTrans" cxnId="{B73E7283-2A1D-4199-9E75-B8F04AC60E19}">
      <dgm:prSet/>
      <dgm:spPr/>
      <dgm:t>
        <a:bodyPr/>
        <a:lstStyle/>
        <a:p>
          <a:endParaRPr lang="th-TH"/>
        </a:p>
      </dgm:t>
    </dgm:pt>
    <dgm:pt modelId="{EE4623A0-47A9-49B3-BD49-E52683B128EF}" type="sibTrans" cxnId="{B73E7283-2A1D-4199-9E75-B8F04AC60E19}">
      <dgm:prSet/>
      <dgm:spPr/>
      <dgm:t>
        <a:bodyPr/>
        <a:lstStyle/>
        <a:p>
          <a:endParaRPr lang="th-TH"/>
        </a:p>
      </dgm:t>
    </dgm:pt>
    <dgm:pt modelId="{3BEE9849-EB82-4733-B44C-0CADBB2BA4D5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 </a:t>
          </a:r>
          <a:r>
            <a:rPr lang="en-US" sz="2000" b="1" dirty="0">
              <a:solidFill>
                <a:schemeClr val="tx1"/>
              </a:solidFill>
            </a:rPr>
            <a:t>be as business farmers</a:t>
          </a:r>
          <a:endParaRPr lang="th-TH" sz="2400" b="1" dirty="0">
            <a:solidFill>
              <a:schemeClr val="tx1"/>
            </a:solidFill>
          </a:endParaRPr>
        </a:p>
      </dgm:t>
    </dgm:pt>
    <dgm:pt modelId="{4E213C24-77C9-4AFE-B3D7-AA129C1D4C43}" type="parTrans" cxnId="{2A9CFDE8-8E81-4442-8E36-E71BE7E88573}">
      <dgm:prSet/>
      <dgm:spPr/>
      <dgm:t>
        <a:bodyPr/>
        <a:lstStyle/>
        <a:p>
          <a:endParaRPr lang="th-TH"/>
        </a:p>
      </dgm:t>
    </dgm:pt>
    <dgm:pt modelId="{63171EE0-9A3A-4339-B277-2E8291FF0756}" type="sibTrans" cxnId="{2A9CFDE8-8E81-4442-8E36-E71BE7E88573}">
      <dgm:prSet/>
      <dgm:spPr/>
      <dgm:t>
        <a:bodyPr/>
        <a:lstStyle/>
        <a:p>
          <a:endParaRPr lang="th-TH"/>
        </a:p>
      </dgm:t>
    </dgm:pt>
    <dgm:pt modelId="{1ADD3D6E-4488-4106-8904-A2FDED5022EA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&gt; </a:t>
          </a:r>
          <a:r>
            <a:rPr lang="en-US" sz="2000" b="1" dirty="0">
              <a:solidFill>
                <a:schemeClr val="tx1"/>
              </a:solidFill>
            </a:rPr>
            <a:t>Direct sale</a:t>
          </a:r>
        </a:p>
        <a:p>
          <a:r>
            <a:rPr lang="en-US" sz="2000" b="1" dirty="0">
              <a:solidFill>
                <a:schemeClr val="tx1"/>
              </a:solidFill>
            </a:rPr>
            <a:t>to consumers</a:t>
          </a:r>
          <a:endParaRPr lang="th-TH" sz="2000" b="1" dirty="0">
            <a:solidFill>
              <a:schemeClr val="tx1"/>
            </a:solidFill>
          </a:endParaRPr>
        </a:p>
      </dgm:t>
    </dgm:pt>
    <dgm:pt modelId="{34DC7307-5274-4EEA-9EB1-9D0C891BB023}" type="parTrans" cxnId="{C4B299D6-0CC3-437A-8D21-19529F9F6527}">
      <dgm:prSet/>
      <dgm:spPr/>
      <dgm:t>
        <a:bodyPr/>
        <a:lstStyle/>
        <a:p>
          <a:endParaRPr lang="th-TH"/>
        </a:p>
      </dgm:t>
    </dgm:pt>
    <dgm:pt modelId="{4B403A80-5996-477A-ABFB-41E940D8F6EF}" type="sibTrans" cxnId="{C4B299D6-0CC3-437A-8D21-19529F9F6527}">
      <dgm:prSet/>
      <dgm:spPr/>
      <dgm:t>
        <a:bodyPr/>
        <a:lstStyle/>
        <a:p>
          <a:endParaRPr lang="th-TH"/>
        </a:p>
      </dgm:t>
    </dgm:pt>
    <dgm:pt modelId="{97C41AEF-0ABD-45A8-993F-FD305EE80737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Consumer relations</a:t>
          </a:r>
          <a:endParaRPr lang="th-TH" sz="2000" b="1" dirty="0">
            <a:solidFill>
              <a:schemeClr val="tx1"/>
            </a:solidFill>
          </a:endParaRPr>
        </a:p>
      </dgm:t>
    </dgm:pt>
    <dgm:pt modelId="{87C61F5B-1467-470E-8296-7DAAA9E35682}" type="parTrans" cxnId="{0B615769-C52C-4552-BE0A-26629F4D54D8}">
      <dgm:prSet/>
      <dgm:spPr/>
      <dgm:t>
        <a:bodyPr/>
        <a:lstStyle/>
        <a:p>
          <a:endParaRPr lang="th-TH"/>
        </a:p>
      </dgm:t>
    </dgm:pt>
    <dgm:pt modelId="{062C86CD-E864-4B85-BF37-D226A29D60F4}" type="sibTrans" cxnId="{0B615769-C52C-4552-BE0A-26629F4D54D8}">
      <dgm:prSet/>
      <dgm:spPr/>
      <dgm:t>
        <a:bodyPr/>
        <a:lstStyle/>
        <a:p>
          <a:endParaRPr lang="th-TH"/>
        </a:p>
      </dgm:t>
    </dgm:pt>
    <dgm:pt modelId="{55BA19C6-34D5-4056-A5BA-0BE35B7289E7}">
      <dgm:prSet custT="1"/>
      <dgm:spPr/>
      <dgm:t>
        <a:bodyPr/>
        <a:lstStyle/>
        <a:p>
          <a:r>
            <a:rPr lang="en-US" sz="2000" b="1" dirty="0">
              <a:solidFill>
                <a:schemeClr val="bg2">
                  <a:lumMod val="25000"/>
                </a:schemeClr>
              </a:solidFill>
            </a:rPr>
            <a:t>Self</a:t>
          </a:r>
          <a:r>
            <a:rPr lang="en-US" sz="2000" b="1" baseline="0" dirty="0">
              <a:solidFill>
                <a:schemeClr val="bg2">
                  <a:lumMod val="25000"/>
                </a:schemeClr>
              </a:solidFill>
            </a:rPr>
            <a:t> reliance</a:t>
          </a:r>
          <a:endParaRPr lang="th-TH" sz="2000" b="1" dirty="0">
            <a:solidFill>
              <a:schemeClr val="bg2">
                <a:lumMod val="25000"/>
              </a:schemeClr>
            </a:solidFill>
          </a:endParaRPr>
        </a:p>
      </dgm:t>
    </dgm:pt>
    <dgm:pt modelId="{30968196-74EA-48F5-A87B-D21A11F359CF}" type="parTrans" cxnId="{9BAF2602-2226-4040-912F-32D03274648C}">
      <dgm:prSet/>
      <dgm:spPr/>
      <dgm:t>
        <a:bodyPr/>
        <a:lstStyle/>
        <a:p>
          <a:endParaRPr lang="th-TH"/>
        </a:p>
      </dgm:t>
    </dgm:pt>
    <dgm:pt modelId="{9255BB6E-E120-4F65-9D6B-D11CE980F2B6}" type="sibTrans" cxnId="{9BAF2602-2226-4040-912F-32D03274648C}">
      <dgm:prSet/>
      <dgm:spPr/>
      <dgm:t>
        <a:bodyPr/>
        <a:lstStyle/>
        <a:p>
          <a:endParaRPr lang="th-TH"/>
        </a:p>
      </dgm:t>
    </dgm:pt>
    <dgm:pt modelId="{36A7E08B-F7A6-4782-B207-2A545E62E04A}">
      <dgm:prSet custT="1"/>
      <dgm:spPr/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Coordinating with most agencies</a:t>
          </a:r>
          <a:endParaRPr lang="th-TH" sz="2000" b="1" dirty="0">
            <a:solidFill>
              <a:schemeClr val="tx1"/>
            </a:solidFill>
          </a:endParaRPr>
        </a:p>
      </dgm:t>
    </dgm:pt>
    <dgm:pt modelId="{815AB2A1-122E-44AF-841B-30588FB48F86}" type="parTrans" cxnId="{8298B47E-7570-4555-AA7B-5207574A1DCE}">
      <dgm:prSet/>
      <dgm:spPr/>
      <dgm:t>
        <a:bodyPr/>
        <a:lstStyle/>
        <a:p>
          <a:endParaRPr lang="th-TH"/>
        </a:p>
      </dgm:t>
    </dgm:pt>
    <dgm:pt modelId="{F8F96F21-EDB6-4B08-8790-739620572984}" type="sibTrans" cxnId="{8298B47E-7570-4555-AA7B-5207574A1DCE}">
      <dgm:prSet/>
      <dgm:spPr/>
      <dgm:t>
        <a:bodyPr/>
        <a:lstStyle/>
        <a:p>
          <a:endParaRPr lang="th-TH"/>
        </a:p>
      </dgm:t>
    </dgm:pt>
    <dgm:pt modelId="{425F1EFE-600E-48CA-9111-3EECFC7B7D09}" type="pres">
      <dgm:prSet presAssocID="{2BDCFFDC-F407-4AED-ACF3-3444DE866D1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5E71EC6-504D-45EF-82A5-B01C9B0C56D7}" type="pres">
      <dgm:prSet presAssocID="{7E27D6FB-896A-41BC-8800-81008EA932B1}" presName="centerShape" presStyleLbl="node0" presStyleIdx="0" presStyleCnt="1" custScaleX="151874" custScaleY="69354" custLinFactNeighborX="-2861" custLinFactNeighborY="930"/>
      <dgm:spPr/>
    </dgm:pt>
    <dgm:pt modelId="{94CE56D9-B36C-4E93-B02A-5E922FF80B6F}" type="pres">
      <dgm:prSet presAssocID="{AC0657A8-9A88-4C75-A4DF-2D7558815C14}" presName="node" presStyleLbl="node1" presStyleIdx="0" presStyleCnt="6" custScaleX="191873" custRadScaleRad="94616">
        <dgm:presLayoutVars>
          <dgm:bulletEnabled val="1"/>
        </dgm:presLayoutVars>
      </dgm:prSet>
      <dgm:spPr/>
    </dgm:pt>
    <dgm:pt modelId="{17808C83-7995-4F73-9C0A-864A08EE1D57}" type="pres">
      <dgm:prSet presAssocID="{AC0657A8-9A88-4C75-A4DF-2D7558815C14}" presName="dummy" presStyleCnt="0"/>
      <dgm:spPr/>
    </dgm:pt>
    <dgm:pt modelId="{578DE5FF-2BB7-405D-B730-1494F93FB1AA}" type="pres">
      <dgm:prSet presAssocID="{EE4623A0-47A9-49B3-BD49-E52683B128EF}" presName="sibTrans" presStyleLbl="sibTrans2D1" presStyleIdx="0" presStyleCnt="6"/>
      <dgm:spPr/>
    </dgm:pt>
    <dgm:pt modelId="{A478F89F-EED6-4063-BFA4-09487D4C2E0B}" type="pres">
      <dgm:prSet presAssocID="{3BEE9849-EB82-4733-B44C-0CADBB2BA4D5}" presName="node" presStyleLbl="node1" presStyleIdx="1" presStyleCnt="6" custScaleX="175980" custScaleY="102404" custRadScaleRad="113834" custRadScaleInc="30111">
        <dgm:presLayoutVars>
          <dgm:bulletEnabled val="1"/>
        </dgm:presLayoutVars>
      </dgm:prSet>
      <dgm:spPr/>
    </dgm:pt>
    <dgm:pt modelId="{9F216164-7FF2-4B97-801C-32C93A423905}" type="pres">
      <dgm:prSet presAssocID="{3BEE9849-EB82-4733-B44C-0CADBB2BA4D5}" presName="dummy" presStyleCnt="0"/>
      <dgm:spPr/>
    </dgm:pt>
    <dgm:pt modelId="{B9F64688-CCE8-4C5B-808A-C2BAC36A2701}" type="pres">
      <dgm:prSet presAssocID="{63171EE0-9A3A-4339-B277-2E8291FF0756}" presName="sibTrans" presStyleLbl="sibTrans2D1" presStyleIdx="1" presStyleCnt="6"/>
      <dgm:spPr/>
    </dgm:pt>
    <dgm:pt modelId="{FFAAE613-1DA5-4344-AF20-28C1A97CB7C5}" type="pres">
      <dgm:prSet presAssocID="{36A7E08B-F7A6-4782-B207-2A545E62E04A}" presName="node" presStyleLbl="node1" presStyleIdx="2" presStyleCnt="6" custScaleX="174113" custScaleY="91853" custRadScaleRad="119451" custRadScaleInc="-46905">
        <dgm:presLayoutVars>
          <dgm:bulletEnabled val="1"/>
        </dgm:presLayoutVars>
      </dgm:prSet>
      <dgm:spPr/>
    </dgm:pt>
    <dgm:pt modelId="{1E8BFC13-3A9C-4EFB-A88F-A43BB3CDAAF4}" type="pres">
      <dgm:prSet presAssocID="{36A7E08B-F7A6-4782-B207-2A545E62E04A}" presName="dummy" presStyleCnt="0"/>
      <dgm:spPr/>
    </dgm:pt>
    <dgm:pt modelId="{E8D169CD-6BC8-406B-BDF7-7AE275885668}" type="pres">
      <dgm:prSet presAssocID="{F8F96F21-EDB6-4B08-8790-739620572984}" presName="sibTrans" presStyleLbl="sibTrans2D1" presStyleIdx="2" presStyleCnt="6"/>
      <dgm:spPr/>
    </dgm:pt>
    <dgm:pt modelId="{05E6721A-05CF-424E-9BA1-A26DE57875CF}" type="pres">
      <dgm:prSet presAssocID="{1ADD3D6E-4488-4106-8904-A2FDED5022EA}" presName="node" presStyleLbl="node1" presStyleIdx="3" presStyleCnt="6" custScaleX="199691" custScaleY="94509" custRadScaleRad="106372" custRadScaleInc="3395">
        <dgm:presLayoutVars>
          <dgm:bulletEnabled val="1"/>
        </dgm:presLayoutVars>
      </dgm:prSet>
      <dgm:spPr/>
    </dgm:pt>
    <dgm:pt modelId="{4C83163B-BCB2-4CB4-8230-CF4F07125C42}" type="pres">
      <dgm:prSet presAssocID="{1ADD3D6E-4488-4106-8904-A2FDED5022EA}" presName="dummy" presStyleCnt="0"/>
      <dgm:spPr/>
    </dgm:pt>
    <dgm:pt modelId="{07319149-9B09-4536-A92B-0F8EAAC5643C}" type="pres">
      <dgm:prSet presAssocID="{4B403A80-5996-477A-ABFB-41E940D8F6EF}" presName="sibTrans" presStyleLbl="sibTrans2D1" presStyleIdx="3" presStyleCnt="6"/>
      <dgm:spPr/>
    </dgm:pt>
    <dgm:pt modelId="{BD0609D0-EB77-4F32-A5FD-3A7152D3D946}" type="pres">
      <dgm:prSet presAssocID="{97C41AEF-0ABD-45A8-993F-FD305EE80737}" presName="node" presStyleLbl="node1" presStyleIdx="4" presStyleCnt="6" custScaleX="154903" custScaleY="88031" custRadScaleRad="120744" custRadScaleInc="52742">
        <dgm:presLayoutVars>
          <dgm:bulletEnabled val="1"/>
        </dgm:presLayoutVars>
      </dgm:prSet>
      <dgm:spPr/>
    </dgm:pt>
    <dgm:pt modelId="{DD387B21-666D-43E6-8551-6E185D8F172B}" type="pres">
      <dgm:prSet presAssocID="{97C41AEF-0ABD-45A8-993F-FD305EE80737}" presName="dummy" presStyleCnt="0"/>
      <dgm:spPr/>
    </dgm:pt>
    <dgm:pt modelId="{3784BC9A-AFAF-494B-B9C3-4BB51A8023C3}" type="pres">
      <dgm:prSet presAssocID="{062C86CD-E864-4B85-BF37-D226A29D60F4}" presName="sibTrans" presStyleLbl="sibTrans2D1" presStyleIdx="4" presStyleCnt="6"/>
      <dgm:spPr/>
    </dgm:pt>
    <dgm:pt modelId="{47FA6967-AA66-4C2A-9E10-12BBF72FA4AF}" type="pres">
      <dgm:prSet presAssocID="{55BA19C6-34D5-4056-A5BA-0BE35B7289E7}" presName="node" presStyleLbl="node1" presStyleIdx="5" presStyleCnt="6" custScaleX="144210" custScaleY="69521" custRadScaleRad="124141" custRadScaleInc="-36694">
        <dgm:presLayoutVars>
          <dgm:bulletEnabled val="1"/>
        </dgm:presLayoutVars>
      </dgm:prSet>
      <dgm:spPr/>
    </dgm:pt>
    <dgm:pt modelId="{79EB6B48-2B75-4442-9EB9-3878C3622FE7}" type="pres">
      <dgm:prSet presAssocID="{55BA19C6-34D5-4056-A5BA-0BE35B7289E7}" presName="dummy" presStyleCnt="0"/>
      <dgm:spPr/>
    </dgm:pt>
    <dgm:pt modelId="{3292E51C-DE9C-477B-8F0D-5273B51FE0A2}" type="pres">
      <dgm:prSet presAssocID="{9255BB6E-E120-4F65-9D6B-D11CE980F2B6}" presName="sibTrans" presStyleLbl="sibTrans2D1" presStyleIdx="5" presStyleCnt="6"/>
      <dgm:spPr/>
    </dgm:pt>
  </dgm:ptLst>
  <dgm:cxnLst>
    <dgm:cxn modelId="{9BAF2602-2226-4040-912F-32D03274648C}" srcId="{7E27D6FB-896A-41BC-8800-81008EA932B1}" destId="{55BA19C6-34D5-4056-A5BA-0BE35B7289E7}" srcOrd="5" destOrd="0" parTransId="{30968196-74EA-48F5-A87B-D21A11F359CF}" sibTransId="{9255BB6E-E120-4F65-9D6B-D11CE980F2B6}"/>
    <dgm:cxn modelId="{2627A306-5BD2-4FBA-96EF-70131F7F4250}" type="presOf" srcId="{062C86CD-E864-4B85-BF37-D226A29D60F4}" destId="{3784BC9A-AFAF-494B-B9C3-4BB51A8023C3}" srcOrd="0" destOrd="0" presId="urn:microsoft.com/office/officeart/2005/8/layout/radial6"/>
    <dgm:cxn modelId="{1953782F-32DE-4B1E-8D18-532F26826A9E}" srcId="{2BDCFFDC-F407-4AED-ACF3-3444DE866D14}" destId="{7E27D6FB-896A-41BC-8800-81008EA932B1}" srcOrd="0" destOrd="0" parTransId="{CF57D36A-77E8-4D19-B202-DDD182734AC1}" sibTransId="{A6812507-E048-4B6C-A81B-662F04CF668A}"/>
    <dgm:cxn modelId="{4C60B838-6BF2-4260-8F44-2AEFB79D47FD}" type="presOf" srcId="{7E27D6FB-896A-41BC-8800-81008EA932B1}" destId="{95E71EC6-504D-45EF-82A5-B01C9B0C56D7}" srcOrd="0" destOrd="0" presId="urn:microsoft.com/office/officeart/2005/8/layout/radial6"/>
    <dgm:cxn modelId="{62572E41-AC75-483F-82AD-DF3C35FBBA44}" type="presOf" srcId="{55BA19C6-34D5-4056-A5BA-0BE35B7289E7}" destId="{47FA6967-AA66-4C2A-9E10-12BBF72FA4AF}" srcOrd="0" destOrd="0" presId="urn:microsoft.com/office/officeart/2005/8/layout/radial6"/>
    <dgm:cxn modelId="{C54DE164-75D4-44B3-86D1-F016BE8A4200}" type="presOf" srcId="{1ADD3D6E-4488-4106-8904-A2FDED5022EA}" destId="{05E6721A-05CF-424E-9BA1-A26DE57875CF}" srcOrd="0" destOrd="0" presId="urn:microsoft.com/office/officeart/2005/8/layout/radial6"/>
    <dgm:cxn modelId="{0B615769-C52C-4552-BE0A-26629F4D54D8}" srcId="{7E27D6FB-896A-41BC-8800-81008EA932B1}" destId="{97C41AEF-0ABD-45A8-993F-FD305EE80737}" srcOrd="4" destOrd="0" parTransId="{87C61F5B-1467-470E-8296-7DAAA9E35682}" sibTransId="{062C86CD-E864-4B85-BF37-D226A29D60F4}"/>
    <dgm:cxn modelId="{8298B47E-7570-4555-AA7B-5207574A1DCE}" srcId="{7E27D6FB-896A-41BC-8800-81008EA932B1}" destId="{36A7E08B-F7A6-4782-B207-2A545E62E04A}" srcOrd="2" destOrd="0" parTransId="{815AB2A1-122E-44AF-841B-30588FB48F86}" sibTransId="{F8F96F21-EDB6-4B08-8790-739620572984}"/>
    <dgm:cxn modelId="{B73E7283-2A1D-4199-9E75-B8F04AC60E19}" srcId="{7E27D6FB-896A-41BC-8800-81008EA932B1}" destId="{AC0657A8-9A88-4C75-A4DF-2D7558815C14}" srcOrd="0" destOrd="0" parTransId="{232A6BEA-872B-44B4-90EC-5633AD15B042}" sibTransId="{EE4623A0-47A9-49B3-BD49-E52683B128EF}"/>
    <dgm:cxn modelId="{3BB12B89-A686-4D49-AB80-B7BFE0C9EA96}" type="presOf" srcId="{4B403A80-5996-477A-ABFB-41E940D8F6EF}" destId="{07319149-9B09-4536-A92B-0F8EAAC5643C}" srcOrd="0" destOrd="0" presId="urn:microsoft.com/office/officeart/2005/8/layout/radial6"/>
    <dgm:cxn modelId="{FE2C7E90-1E9D-4EC8-8EDE-D61859148668}" type="presOf" srcId="{F8F96F21-EDB6-4B08-8790-739620572984}" destId="{E8D169CD-6BC8-406B-BDF7-7AE275885668}" srcOrd="0" destOrd="0" presId="urn:microsoft.com/office/officeart/2005/8/layout/radial6"/>
    <dgm:cxn modelId="{3AB3A797-E062-47B1-9697-C19091D17C99}" type="presOf" srcId="{EE4623A0-47A9-49B3-BD49-E52683B128EF}" destId="{578DE5FF-2BB7-405D-B730-1494F93FB1AA}" srcOrd="0" destOrd="0" presId="urn:microsoft.com/office/officeart/2005/8/layout/radial6"/>
    <dgm:cxn modelId="{865043A8-8B03-49C5-A8F3-47B85D9DB627}" type="presOf" srcId="{AC0657A8-9A88-4C75-A4DF-2D7558815C14}" destId="{94CE56D9-B36C-4E93-B02A-5E922FF80B6F}" srcOrd="0" destOrd="0" presId="urn:microsoft.com/office/officeart/2005/8/layout/radial6"/>
    <dgm:cxn modelId="{AB0831B3-E223-4594-A8DD-D27E3B2FA578}" type="presOf" srcId="{97C41AEF-0ABD-45A8-993F-FD305EE80737}" destId="{BD0609D0-EB77-4F32-A5FD-3A7152D3D946}" srcOrd="0" destOrd="0" presId="urn:microsoft.com/office/officeart/2005/8/layout/radial6"/>
    <dgm:cxn modelId="{71AED6BA-88FA-4810-AD4B-1E6B277495BA}" type="presOf" srcId="{9255BB6E-E120-4F65-9D6B-D11CE980F2B6}" destId="{3292E51C-DE9C-477B-8F0D-5273B51FE0A2}" srcOrd="0" destOrd="0" presId="urn:microsoft.com/office/officeart/2005/8/layout/radial6"/>
    <dgm:cxn modelId="{4444D6CC-6686-441F-8838-E4A072CFDD86}" type="presOf" srcId="{3BEE9849-EB82-4733-B44C-0CADBB2BA4D5}" destId="{A478F89F-EED6-4063-BFA4-09487D4C2E0B}" srcOrd="0" destOrd="0" presId="urn:microsoft.com/office/officeart/2005/8/layout/radial6"/>
    <dgm:cxn modelId="{C4B299D6-0CC3-437A-8D21-19529F9F6527}" srcId="{7E27D6FB-896A-41BC-8800-81008EA932B1}" destId="{1ADD3D6E-4488-4106-8904-A2FDED5022EA}" srcOrd="3" destOrd="0" parTransId="{34DC7307-5274-4EEA-9EB1-9D0C891BB023}" sibTransId="{4B403A80-5996-477A-ABFB-41E940D8F6EF}"/>
    <dgm:cxn modelId="{EFAD0DDA-B5C4-429F-BB8B-EA042122D666}" type="presOf" srcId="{63171EE0-9A3A-4339-B277-2E8291FF0756}" destId="{B9F64688-CCE8-4C5B-808A-C2BAC36A2701}" srcOrd="0" destOrd="0" presId="urn:microsoft.com/office/officeart/2005/8/layout/radial6"/>
    <dgm:cxn modelId="{B6203EE0-DCB7-43C4-85E6-AEEA7F3EF5B3}" type="presOf" srcId="{2BDCFFDC-F407-4AED-ACF3-3444DE866D14}" destId="{425F1EFE-600E-48CA-9111-3EECFC7B7D09}" srcOrd="0" destOrd="0" presId="urn:microsoft.com/office/officeart/2005/8/layout/radial6"/>
    <dgm:cxn modelId="{2A9CFDE8-8E81-4442-8E36-E71BE7E88573}" srcId="{7E27D6FB-896A-41BC-8800-81008EA932B1}" destId="{3BEE9849-EB82-4733-B44C-0CADBB2BA4D5}" srcOrd="1" destOrd="0" parTransId="{4E213C24-77C9-4AFE-B3D7-AA129C1D4C43}" sibTransId="{63171EE0-9A3A-4339-B277-2E8291FF0756}"/>
    <dgm:cxn modelId="{39D6BAEC-6492-4017-B9DA-7E66B98FDD71}" type="presOf" srcId="{36A7E08B-F7A6-4782-B207-2A545E62E04A}" destId="{FFAAE613-1DA5-4344-AF20-28C1A97CB7C5}" srcOrd="0" destOrd="0" presId="urn:microsoft.com/office/officeart/2005/8/layout/radial6"/>
    <dgm:cxn modelId="{1E1B3296-43EE-435A-A07E-566772B260AF}" type="presParOf" srcId="{425F1EFE-600E-48CA-9111-3EECFC7B7D09}" destId="{95E71EC6-504D-45EF-82A5-B01C9B0C56D7}" srcOrd="0" destOrd="0" presId="urn:microsoft.com/office/officeart/2005/8/layout/radial6"/>
    <dgm:cxn modelId="{139772BE-9BD3-4056-8698-F91D7073EDDE}" type="presParOf" srcId="{425F1EFE-600E-48CA-9111-3EECFC7B7D09}" destId="{94CE56D9-B36C-4E93-B02A-5E922FF80B6F}" srcOrd="1" destOrd="0" presId="urn:microsoft.com/office/officeart/2005/8/layout/radial6"/>
    <dgm:cxn modelId="{DEDB3AC8-F5B8-4BDD-82B4-2307970F9678}" type="presParOf" srcId="{425F1EFE-600E-48CA-9111-3EECFC7B7D09}" destId="{17808C83-7995-4F73-9C0A-864A08EE1D57}" srcOrd="2" destOrd="0" presId="urn:microsoft.com/office/officeart/2005/8/layout/radial6"/>
    <dgm:cxn modelId="{2CB274D4-59D9-4F73-8B0A-6CED9B862DDA}" type="presParOf" srcId="{425F1EFE-600E-48CA-9111-3EECFC7B7D09}" destId="{578DE5FF-2BB7-405D-B730-1494F93FB1AA}" srcOrd="3" destOrd="0" presId="urn:microsoft.com/office/officeart/2005/8/layout/radial6"/>
    <dgm:cxn modelId="{17F0F997-6744-4D85-AA2B-6F520A662C8D}" type="presParOf" srcId="{425F1EFE-600E-48CA-9111-3EECFC7B7D09}" destId="{A478F89F-EED6-4063-BFA4-09487D4C2E0B}" srcOrd="4" destOrd="0" presId="urn:microsoft.com/office/officeart/2005/8/layout/radial6"/>
    <dgm:cxn modelId="{E7D00677-41F6-4855-979B-8BEECBD15255}" type="presParOf" srcId="{425F1EFE-600E-48CA-9111-3EECFC7B7D09}" destId="{9F216164-7FF2-4B97-801C-32C93A423905}" srcOrd="5" destOrd="0" presId="urn:microsoft.com/office/officeart/2005/8/layout/radial6"/>
    <dgm:cxn modelId="{F4F033E3-E208-4E1E-8F4B-54D4F241B919}" type="presParOf" srcId="{425F1EFE-600E-48CA-9111-3EECFC7B7D09}" destId="{B9F64688-CCE8-4C5B-808A-C2BAC36A2701}" srcOrd="6" destOrd="0" presId="urn:microsoft.com/office/officeart/2005/8/layout/radial6"/>
    <dgm:cxn modelId="{74556F2B-EFCA-4BF2-8098-368CE0FBFC92}" type="presParOf" srcId="{425F1EFE-600E-48CA-9111-3EECFC7B7D09}" destId="{FFAAE613-1DA5-4344-AF20-28C1A97CB7C5}" srcOrd="7" destOrd="0" presId="urn:microsoft.com/office/officeart/2005/8/layout/radial6"/>
    <dgm:cxn modelId="{A0F17385-FE9D-44AC-832E-06C67DAFB2D0}" type="presParOf" srcId="{425F1EFE-600E-48CA-9111-3EECFC7B7D09}" destId="{1E8BFC13-3A9C-4EFB-A88F-A43BB3CDAAF4}" srcOrd="8" destOrd="0" presId="urn:microsoft.com/office/officeart/2005/8/layout/radial6"/>
    <dgm:cxn modelId="{0C4D6975-27F1-4488-85E2-FE333559048E}" type="presParOf" srcId="{425F1EFE-600E-48CA-9111-3EECFC7B7D09}" destId="{E8D169CD-6BC8-406B-BDF7-7AE275885668}" srcOrd="9" destOrd="0" presId="urn:microsoft.com/office/officeart/2005/8/layout/radial6"/>
    <dgm:cxn modelId="{A5446653-036A-4A75-B685-F7FE2F8E57EC}" type="presParOf" srcId="{425F1EFE-600E-48CA-9111-3EECFC7B7D09}" destId="{05E6721A-05CF-424E-9BA1-A26DE57875CF}" srcOrd="10" destOrd="0" presId="urn:microsoft.com/office/officeart/2005/8/layout/radial6"/>
    <dgm:cxn modelId="{4B77F125-19BD-4180-BCB7-0DCBD13ADD4A}" type="presParOf" srcId="{425F1EFE-600E-48CA-9111-3EECFC7B7D09}" destId="{4C83163B-BCB2-4CB4-8230-CF4F07125C42}" srcOrd="11" destOrd="0" presId="urn:microsoft.com/office/officeart/2005/8/layout/radial6"/>
    <dgm:cxn modelId="{BFC557DD-138B-4A32-8DFA-C2663613F13C}" type="presParOf" srcId="{425F1EFE-600E-48CA-9111-3EECFC7B7D09}" destId="{07319149-9B09-4536-A92B-0F8EAAC5643C}" srcOrd="12" destOrd="0" presId="urn:microsoft.com/office/officeart/2005/8/layout/radial6"/>
    <dgm:cxn modelId="{9E6FC5CA-833E-481D-AB7D-3B6FFE98CFD4}" type="presParOf" srcId="{425F1EFE-600E-48CA-9111-3EECFC7B7D09}" destId="{BD0609D0-EB77-4F32-A5FD-3A7152D3D946}" srcOrd="13" destOrd="0" presId="urn:microsoft.com/office/officeart/2005/8/layout/radial6"/>
    <dgm:cxn modelId="{65559D9A-97D8-41F4-9515-B331DA59F77F}" type="presParOf" srcId="{425F1EFE-600E-48CA-9111-3EECFC7B7D09}" destId="{DD387B21-666D-43E6-8551-6E185D8F172B}" srcOrd="14" destOrd="0" presId="urn:microsoft.com/office/officeart/2005/8/layout/radial6"/>
    <dgm:cxn modelId="{F70D0DA5-08FE-4480-BBC6-72F272229D61}" type="presParOf" srcId="{425F1EFE-600E-48CA-9111-3EECFC7B7D09}" destId="{3784BC9A-AFAF-494B-B9C3-4BB51A8023C3}" srcOrd="15" destOrd="0" presId="urn:microsoft.com/office/officeart/2005/8/layout/radial6"/>
    <dgm:cxn modelId="{A4153E0C-2316-4AA3-BAF6-8E5EDA1B5CDF}" type="presParOf" srcId="{425F1EFE-600E-48CA-9111-3EECFC7B7D09}" destId="{47FA6967-AA66-4C2A-9E10-12BBF72FA4AF}" srcOrd="16" destOrd="0" presId="urn:microsoft.com/office/officeart/2005/8/layout/radial6"/>
    <dgm:cxn modelId="{1F2A5F76-33B7-45C3-9CDA-15EDE0A4FB81}" type="presParOf" srcId="{425F1EFE-600E-48CA-9111-3EECFC7B7D09}" destId="{79EB6B48-2B75-4442-9EB9-3878C3622FE7}" srcOrd="17" destOrd="0" presId="urn:microsoft.com/office/officeart/2005/8/layout/radial6"/>
    <dgm:cxn modelId="{E35D9239-BF43-4A13-AD7D-970FC76618C9}" type="presParOf" srcId="{425F1EFE-600E-48CA-9111-3EECFC7B7D09}" destId="{3292E51C-DE9C-477B-8F0D-5273B51FE0A2}" srcOrd="18" destOrd="0" presId="urn:microsoft.com/office/officeart/2005/8/layout/radial6"/>
  </dgm:cxnLst>
  <dgm:bg/>
  <dgm:whole>
    <a:ln>
      <a:solidFill>
        <a:schemeClr val="tx2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6476C-C02F-4AEE-A216-8007DCE7FF64}">
      <dsp:nvSpPr>
        <dsp:cNvPr id="0" name=""/>
        <dsp:cNvSpPr/>
      </dsp:nvSpPr>
      <dsp:spPr>
        <a:xfrm>
          <a:off x="2994573" y="1727956"/>
          <a:ext cx="2241249" cy="13123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Common features of PGS</a:t>
          </a:r>
          <a:endParaRPr lang="th-TH" sz="2400" b="1" kern="1200" dirty="0"/>
        </a:p>
      </dsp:txBody>
      <dsp:txXfrm>
        <a:off x="3322796" y="1920151"/>
        <a:ext cx="1584803" cy="928001"/>
      </dsp:txXfrm>
    </dsp:sp>
    <dsp:sp modelId="{05807643-BF08-4262-87A5-758661F20F21}">
      <dsp:nvSpPr>
        <dsp:cNvPr id="0" name=""/>
        <dsp:cNvSpPr/>
      </dsp:nvSpPr>
      <dsp:spPr>
        <a:xfrm rot="16200000">
          <a:off x="3917379" y="1515748"/>
          <a:ext cx="395637" cy="28777"/>
        </a:xfrm>
        <a:custGeom>
          <a:avLst/>
          <a:gdLst/>
          <a:ahLst/>
          <a:cxnLst/>
          <a:rect l="0" t="0" r="0" b="0"/>
          <a:pathLst>
            <a:path>
              <a:moveTo>
                <a:pt x="0" y="14388"/>
              </a:moveTo>
              <a:lnTo>
                <a:pt x="395637" y="143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>
        <a:off x="4105306" y="1520246"/>
        <a:ext cx="19781" cy="19781"/>
      </dsp:txXfrm>
    </dsp:sp>
    <dsp:sp modelId="{7BE3C94C-C1F5-428D-B831-F31FA521A39B}">
      <dsp:nvSpPr>
        <dsp:cNvPr id="0" name=""/>
        <dsp:cNvSpPr/>
      </dsp:nvSpPr>
      <dsp:spPr>
        <a:xfrm>
          <a:off x="3117308" y="19927"/>
          <a:ext cx="1995779" cy="13123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Standards and NORMS</a:t>
          </a:r>
          <a:endParaRPr lang="th-TH" sz="2400" kern="1200" dirty="0"/>
        </a:p>
      </dsp:txBody>
      <dsp:txXfrm>
        <a:off x="3409583" y="212122"/>
        <a:ext cx="1411229" cy="928001"/>
      </dsp:txXfrm>
    </dsp:sp>
    <dsp:sp modelId="{BA5AB321-AFD6-43C9-84DA-706EEA8303A8}">
      <dsp:nvSpPr>
        <dsp:cNvPr id="0" name=""/>
        <dsp:cNvSpPr/>
      </dsp:nvSpPr>
      <dsp:spPr>
        <a:xfrm rot="20250540">
          <a:off x="5006745" y="1872944"/>
          <a:ext cx="616824" cy="28777"/>
        </a:xfrm>
        <a:custGeom>
          <a:avLst/>
          <a:gdLst/>
          <a:ahLst/>
          <a:cxnLst/>
          <a:rect l="0" t="0" r="0" b="0"/>
          <a:pathLst>
            <a:path>
              <a:moveTo>
                <a:pt x="0" y="14388"/>
              </a:moveTo>
              <a:lnTo>
                <a:pt x="616824" y="143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>
        <a:off x="5299736" y="1871912"/>
        <a:ext cx="30841" cy="30841"/>
      </dsp:txXfrm>
    </dsp:sp>
    <dsp:sp modelId="{ADB605CE-D028-423C-95EE-8FD55A1CE523}">
      <dsp:nvSpPr>
        <dsp:cNvPr id="0" name=""/>
        <dsp:cNvSpPr/>
      </dsp:nvSpPr>
      <dsp:spPr>
        <a:xfrm>
          <a:off x="5305123" y="921949"/>
          <a:ext cx="2241249" cy="10111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Seals and Labels</a:t>
          </a:r>
          <a:endParaRPr lang="th-TH" sz="2400" kern="1200" dirty="0"/>
        </a:p>
      </dsp:txBody>
      <dsp:txXfrm>
        <a:off x="5633346" y="1070026"/>
        <a:ext cx="1584803" cy="714977"/>
      </dsp:txXfrm>
    </dsp:sp>
    <dsp:sp modelId="{6E9F54CF-0986-4122-93C8-3D21086BB233}">
      <dsp:nvSpPr>
        <dsp:cNvPr id="0" name=""/>
        <dsp:cNvSpPr/>
      </dsp:nvSpPr>
      <dsp:spPr>
        <a:xfrm rot="1091736">
          <a:off x="5073418" y="2809448"/>
          <a:ext cx="758872" cy="28777"/>
        </a:xfrm>
        <a:custGeom>
          <a:avLst/>
          <a:gdLst/>
          <a:ahLst/>
          <a:cxnLst/>
          <a:rect l="0" t="0" r="0" b="0"/>
          <a:pathLst>
            <a:path>
              <a:moveTo>
                <a:pt x="0" y="14388"/>
              </a:moveTo>
              <a:lnTo>
                <a:pt x="758872" y="143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>
        <a:off x="5433883" y="2804865"/>
        <a:ext cx="37943" cy="37943"/>
      </dsp:txXfrm>
    </dsp:sp>
    <dsp:sp modelId="{4314A9A1-F908-459D-9899-1FBEAFD99C64}">
      <dsp:nvSpPr>
        <dsp:cNvPr id="0" name=""/>
        <dsp:cNvSpPr/>
      </dsp:nvSpPr>
      <dsp:spPr>
        <a:xfrm>
          <a:off x="5697101" y="2494479"/>
          <a:ext cx="2332106" cy="15858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kern="1200" dirty="0"/>
            <a:t>Documented management syst. And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kern="1200" dirty="0"/>
            <a:t>procedures</a:t>
          </a:r>
          <a:endParaRPr lang="th-TH" sz="1800" b="1" kern="1200" dirty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  <a:endParaRPr lang="th-TH" sz="1800" kern="1200" dirty="0"/>
        </a:p>
      </dsp:txBody>
      <dsp:txXfrm>
        <a:off x="6038630" y="2726720"/>
        <a:ext cx="1649048" cy="1121359"/>
      </dsp:txXfrm>
    </dsp:sp>
    <dsp:sp modelId="{4196FBD2-9415-4679-8A2C-DF5591A82C94}">
      <dsp:nvSpPr>
        <dsp:cNvPr id="0" name=""/>
        <dsp:cNvSpPr/>
      </dsp:nvSpPr>
      <dsp:spPr>
        <a:xfrm rot="5400000">
          <a:off x="3917379" y="3223777"/>
          <a:ext cx="395637" cy="28777"/>
        </a:xfrm>
        <a:custGeom>
          <a:avLst/>
          <a:gdLst/>
          <a:ahLst/>
          <a:cxnLst/>
          <a:rect l="0" t="0" r="0" b="0"/>
          <a:pathLst>
            <a:path>
              <a:moveTo>
                <a:pt x="0" y="14388"/>
              </a:moveTo>
              <a:lnTo>
                <a:pt x="395637" y="143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>
        <a:off x="4105306" y="3228275"/>
        <a:ext cx="19781" cy="19781"/>
      </dsp:txXfrm>
    </dsp:sp>
    <dsp:sp modelId="{FADEBCC8-64A1-4C2E-AFB4-A13FF8CF15C7}">
      <dsp:nvSpPr>
        <dsp:cNvPr id="0" name=""/>
        <dsp:cNvSpPr/>
      </dsp:nvSpPr>
      <dsp:spPr>
        <a:xfrm>
          <a:off x="3263095" y="3435985"/>
          <a:ext cx="1704205" cy="13123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Pledges</a:t>
          </a:r>
          <a:endParaRPr lang="th-TH" sz="2400" kern="1200" dirty="0"/>
        </a:p>
      </dsp:txBody>
      <dsp:txXfrm>
        <a:off x="3512670" y="3628180"/>
        <a:ext cx="1205055" cy="928001"/>
      </dsp:txXfrm>
    </dsp:sp>
    <dsp:sp modelId="{FE946ADC-B475-4E43-B2AC-EFF47455CB42}">
      <dsp:nvSpPr>
        <dsp:cNvPr id="0" name=""/>
        <dsp:cNvSpPr/>
      </dsp:nvSpPr>
      <dsp:spPr>
        <a:xfrm rot="9438930">
          <a:off x="2823472" y="2827158"/>
          <a:ext cx="394913" cy="28777"/>
        </a:xfrm>
        <a:custGeom>
          <a:avLst/>
          <a:gdLst/>
          <a:ahLst/>
          <a:cxnLst/>
          <a:rect l="0" t="0" r="0" b="0"/>
          <a:pathLst>
            <a:path>
              <a:moveTo>
                <a:pt x="0" y="14388"/>
              </a:moveTo>
              <a:lnTo>
                <a:pt x="394913" y="143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 rot="10800000">
        <a:off x="3011056" y="2831673"/>
        <a:ext cx="19745" cy="19745"/>
      </dsp:txXfrm>
    </dsp:sp>
    <dsp:sp modelId="{1E594C39-3CF5-45A3-B9DC-CA71232322B5}">
      <dsp:nvSpPr>
        <dsp:cNvPr id="0" name=""/>
        <dsp:cNvSpPr/>
      </dsp:nvSpPr>
      <dsp:spPr>
        <a:xfrm>
          <a:off x="603176" y="2424224"/>
          <a:ext cx="2375073" cy="18630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Defined  consequences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For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Non comply </a:t>
          </a:r>
          <a:endParaRPr lang="th-TH" sz="1800" b="1" kern="1200" dirty="0"/>
        </a:p>
      </dsp:txBody>
      <dsp:txXfrm>
        <a:off x="950997" y="2697066"/>
        <a:ext cx="1679431" cy="1317399"/>
      </dsp:txXfrm>
    </dsp:sp>
    <dsp:sp modelId="{57FBD9A6-C944-42BE-832B-6D87E17F186E}">
      <dsp:nvSpPr>
        <dsp:cNvPr id="0" name=""/>
        <dsp:cNvSpPr/>
      </dsp:nvSpPr>
      <dsp:spPr>
        <a:xfrm rot="12174318">
          <a:off x="2550307" y="1852865"/>
          <a:ext cx="683073" cy="28777"/>
        </a:xfrm>
        <a:custGeom>
          <a:avLst/>
          <a:gdLst/>
          <a:ahLst/>
          <a:cxnLst/>
          <a:rect l="0" t="0" r="0" b="0"/>
          <a:pathLst>
            <a:path>
              <a:moveTo>
                <a:pt x="0" y="14388"/>
              </a:moveTo>
              <a:lnTo>
                <a:pt x="683073" y="143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500" kern="1200"/>
        </a:p>
      </dsp:txBody>
      <dsp:txXfrm rot="10800000">
        <a:off x="2874767" y="1850177"/>
        <a:ext cx="34153" cy="34153"/>
      </dsp:txXfrm>
    </dsp:sp>
    <dsp:sp modelId="{9C3A0C97-78B2-4C5A-918A-8950A0EEF5A7}">
      <dsp:nvSpPr>
        <dsp:cNvPr id="0" name=""/>
        <dsp:cNvSpPr/>
      </dsp:nvSpPr>
      <dsp:spPr>
        <a:xfrm>
          <a:off x="698324" y="716911"/>
          <a:ext cx="2048025" cy="13123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MECHANISMS To verify  producer  compliance</a:t>
          </a:r>
          <a:endParaRPr lang="th-TH" sz="1800" kern="1200" dirty="0"/>
        </a:p>
      </dsp:txBody>
      <dsp:txXfrm>
        <a:off x="998250" y="909106"/>
        <a:ext cx="1448173" cy="9280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9FC8F3-109E-4A97-8C07-D0296D100AE8}">
      <dsp:nvSpPr>
        <dsp:cNvPr id="0" name=""/>
        <dsp:cNvSpPr/>
      </dsp:nvSpPr>
      <dsp:spPr>
        <a:xfrm>
          <a:off x="209745" y="166299"/>
          <a:ext cx="2018894" cy="1693136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Situation analysis</a:t>
          </a:r>
          <a:endParaRPr lang="th-TH" sz="2800" b="1" kern="1200" dirty="0"/>
        </a:p>
      </dsp:txBody>
      <dsp:txXfrm>
        <a:off x="259335" y="215889"/>
        <a:ext cx="1919714" cy="1593956"/>
      </dsp:txXfrm>
    </dsp:sp>
    <dsp:sp modelId="{F45BCFC1-7DC0-47E9-AACA-193DBE98F5B7}">
      <dsp:nvSpPr>
        <dsp:cNvPr id="0" name=""/>
        <dsp:cNvSpPr/>
      </dsp:nvSpPr>
      <dsp:spPr>
        <a:xfrm rot="176098">
          <a:off x="2241875" y="858288"/>
          <a:ext cx="391300" cy="413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500" kern="1200"/>
        </a:p>
      </dsp:txBody>
      <dsp:txXfrm>
        <a:off x="2241952" y="938032"/>
        <a:ext cx="273910" cy="248247"/>
      </dsp:txXfrm>
    </dsp:sp>
    <dsp:sp modelId="{A2E55848-6421-4D26-B217-B7A407CE30AB}">
      <dsp:nvSpPr>
        <dsp:cNvPr id="0" name=""/>
        <dsp:cNvSpPr/>
      </dsp:nvSpPr>
      <dsp:spPr>
        <a:xfrm>
          <a:off x="2965974" y="152090"/>
          <a:ext cx="1909952" cy="1998591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68774"/>
            <a:satOff val="1452"/>
            <a:lumOff val="38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Build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Awareness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organic standards</a:t>
          </a:r>
          <a:endParaRPr lang="th-TH" sz="2400" b="1" kern="1200" dirty="0"/>
        </a:p>
      </dsp:txBody>
      <dsp:txXfrm>
        <a:off x="3021915" y="208031"/>
        <a:ext cx="1798070" cy="1886709"/>
      </dsp:txXfrm>
    </dsp:sp>
    <dsp:sp modelId="{DD64F1D1-9799-480D-9391-A44414EA258D}">
      <dsp:nvSpPr>
        <dsp:cNvPr id="0" name=""/>
        <dsp:cNvSpPr/>
      </dsp:nvSpPr>
      <dsp:spPr>
        <a:xfrm rot="96446">
          <a:off x="5048156" y="888757"/>
          <a:ext cx="596371" cy="413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80242"/>
            <a:satOff val="403"/>
            <a:lumOff val="40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500" kern="1200"/>
        </a:p>
      </dsp:txBody>
      <dsp:txXfrm>
        <a:off x="5048180" y="969765"/>
        <a:ext cx="472248" cy="248247"/>
      </dsp:txXfrm>
    </dsp:sp>
    <dsp:sp modelId="{8DAD59D2-8152-4ED9-BD5D-7BEB6F3376A4}">
      <dsp:nvSpPr>
        <dsp:cNvPr id="0" name=""/>
        <dsp:cNvSpPr/>
      </dsp:nvSpPr>
      <dsp:spPr>
        <a:xfrm>
          <a:off x="6000714" y="166299"/>
          <a:ext cx="1668328" cy="213371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37547"/>
            <a:satOff val="2905"/>
            <a:lumOff val="77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0000"/>
              </a:solidFill>
            </a:rPr>
            <a:t>Training in how PGS works and sign Pledge</a:t>
          </a:r>
        </a:p>
      </dsp:txBody>
      <dsp:txXfrm>
        <a:off x="6049578" y="215163"/>
        <a:ext cx="1570600" cy="2035987"/>
      </dsp:txXfrm>
    </dsp:sp>
    <dsp:sp modelId="{90088FF1-AC0E-4C74-B7D1-6F88EEAC81F2}">
      <dsp:nvSpPr>
        <dsp:cNvPr id="0" name=""/>
        <dsp:cNvSpPr/>
      </dsp:nvSpPr>
      <dsp:spPr>
        <a:xfrm rot="2151">
          <a:off x="7853043" y="1027060"/>
          <a:ext cx="443274" cy="413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160484"/>
            <a:satOff val="805"/>
            <a:lumOff val="80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7853043" y="1109770"/>
        <a:ext cx="319151" cy="248247"/>
      </dsp:txXfrm>
    </dsp:sp>
    <dsp:sp modelId="{D3EC493E-8935-4B0B-999E-E0DE2514DA1B}">
      <dsp:nvSpPr>
        <dsp:cNvPr id="0" name=""/>
        <dsp:cNvSpPr/>
      </dsp:nvSpPr>
      <dsp:spPr>
        <a:xfrm>
          <a:off x="8505409" y="1985"/>
          <a:ext cx="2449123" cy="2465966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06321"/>
            <a:satOff val="4357"/>
            <a:lumOff val="116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000000"/>
              </a:solidFill>
            </a:rPr>
            <a:t>Documentation (farm details - includes history and map).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rgbClr val="000000"/>
              </a:solidFill>
            </a:rPr>
            <a:t>F1-F6</a:t>
          </a:r>
        </a:p>
      </dsp:txBody>
      <dsp:txXfrm>
        <a:off x="8577141" y="73717"/>
        <a:ext cx="2305659" cy="2322502"/>
      </dsp:txXfrm>
    </dsp:sp>
    <dsp:sp modelId="{DF57AF3C-D984-44FB-B4EA-A13F70E6C266}">
      <dsp:nvSpPr>
        <dsp:cNvPr id="0" name=""/>
        <dsp:cNvSpPr/>
      </dsp:nvSpPr>
      <dsp:spPr>
        <a:xfrm rot="5147057">
          <a:off x="9562009" y="2806982"/>
          <a:ext cx="598172" cy="413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240726"/>
            <a:satOff val="1208"/>
            <a:lumOff val="121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-5400000">
        <a:off x="9732409" y="2714936"/>
        <a:ext cx="248247" cy="474049"/>
      </dsp:txXfrm>
    </dsp:sp>
    <dsp:sp modelId="{E6984219-6F73-4CF7-83D3-80924CC3EFB3}">
      <dsp:nvSpPr>
        <dsp:cNvPr id="0" name=""/>
        <dsp:cNvSpPr/>
      </dsp:nvSpPr>
      <dsp:spPr>
        <a:xfrm>
          <a:off x="8981650" y="3593525"/>
          <a:ext cx="1972882" cy="1743797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75094"/>
            <a:satOff val="5809"/>
            <a:lumOff val="154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solidFill>
                <a:srgbClr val="000000"/>
              </a:solidFill>
            </a:rPr>
            <a:t>PGS group database</a:t>
          </a:r>
          <a:endParaRPr lang="en-US" sz="2300" b="1" kern="1200" dirty="0">
            <a:solidFill>
              <a:srgbClr val="000000"/>
            </a:solidFill>
          </a:endParaRPr>
        </a:p>
      </dsp:txBody>
      <dsp:txXfrm>
        <a:off x="9032724" y="3644599"/>
        <a:ext cx="1870734" cy="1641649"/>
      </dsp:txXfrm>
    </dsp:sp>
    <dsp:sp modelId="{04510AF8-E393-4DAE-B7BF-BEF98795F47D}">
      <dsp:nvSpPr>
        <dsp:cNvPr id="0" name=""/>
        <dsp:cNvSpPr/>
      </dsp:nvSpPr>
      <dsp:spPr>
        <a:xfrm rot="10800000">
          <a:off x="8481152" y="4258551"/>
          <a:ext cx="353685" cy="413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320968"/>
            <a:satOff val="1611"/>
            <a:lumOff val="161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8587257" y="4341300"/>
        <a:ext cx="247580" cy="248247"/>
      </dsp:txXfrm>
    </dsp:sp>
    <dsp:sp modelId="{74E02786-8DD2-466A-A25A-855DCAC1B8CA}">
      <dsp:nvSpPr>
        <dsp:cNvPr id="0" name=""/>
        <dsp:cNvSpPr/>
      </dsp:nvSpPr>
      <dsp:spPr>
        <a:xfrm>
          <a:off x="6271651" y="3135283"/>
          <a:ext cx="2042668" cy="266028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43868"/>
            <a:satOff val="7261"/>
            <a:lumOff val="193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0000"/>
              </a:solidFill>
            </a:rPr>
            <a:t>Peer review</a:t>
          </a:r>
          <a:br>
            <a:rPr lang="en-US" sz="2400" b="1" kern="1200" dirty="0">
              <a:solidFill>
                <a:srgbClr val="000000"/>
              </a:solidFill>
            </a:rPr>
          </a:br>
          <a:r>
            <a:rPr lang="en-US" sz="2000" b="1" kern="1200" dirty="0">
              <a:solidFill>
                <a:srgbClr val="000000"/>
              </a:solidFill>
            </a:rPr>
            <a:t> (peer review checklist) Checks farmers records, inputs used  and fields</a:t>
          </a:r>
          <a:endParaRPr lang="en-US" sz="2400" b="1" kern="1200" dirty="0"/>
        </a:p>
      </dsp:txBody>
      <dsp:txXfrm>
        <a:off x="6331479" y="3195111"/>
        <a:ext cx="1923012" cy="2540624"/>
      </dsp:txXfrm>
    </dsp:sp>
    <dsp:sp modelId="{6EC4214F-A72B-4ED1-98D4-E72732191F55}">
      <dsp:nvSpPr>
        <dsp:cNvPr id="0" name=""/>
        <dsp:cNvSpPr/>
      </dsp:nvSpPr>
      <dsp:spPr>
        <a:xfrm rot="10800000">
          <a:off x="5771152" y="4258551"/>
          <a:ext cx="353685" cy="413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401210"/>
            <a:satOff val="2013"/>
            <a:lumOff val="2021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5877257" y="4341300"/>
        <a:ext cx="247580" cy="248247"/>
      </dsp:txXfrm>
    </dsp:sp>
    <dsp:sp modelId="{6F0E030B-67A4-4BB9-AFD0-A8890614828F}">
      <dsp:nvSpPr>
        <dsp:cNvPr id="0" name=""/>
        <dsp:cNvSpPr/>
      </dsp:nvSpPr>
      <dsp:spPr>
        <a:xfrm>
          <a:off x="2858517" y="3236559"/>
          <a:ext cx="2745802" cy="2457728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000000"/>
              </a:solidFill>
            </a:rPr>
            <a:t>Internal audit  check documentation and approval/follow-up non-compliance</a:t>
          </a:r>
          <a:r>
            <a:rPr lang="en-US" sz="1500" b="1" kern="1200" dirty="0">
              <a:solidFill>
                <a:srgbClr val="000000"/>
              </a:solidFill>
            </a:rPr>
            <a:t>.</a:t>
          </a:r>
        </a:p>
      </dsp:txBody>
      <dsp:txXfrm>
        <a:off x="2930501" y="3308543"/>
        <a:ext cx="2601834" cy="2313760"/>
      </dsp:txXfrm>
    </dsp:sp>
    <dsp:sp modelId="{3505811F-BEAE-4CF1-8D30-519E3AD1A815}">
      <dsp:nvSpPr>
        <dsp:cNvPr id="0" name=""/>
        <dsp:cNvSpPr/>
      </dsp:nvSpPr>
      <dsp:spPr>
        <a:xfrm rot="12132845">
          <a:off x="2162314" y="3519095"/>
          <a:ext cx="516787" cy="413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481452"/>
            <a:satOff val="2416"/>
            <a:lumOff val="242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 rot="10800000">
        <a:off x="2281831" y="3625307"/>
        <a:ext cx="392664" cy="248247"/>
      </dsp:txXfrm>
    </dsp:sp>
    <dsp:sp modelId="{04869467-9847-49C7-B3D1-26F691573B41}">
      <dsp:nvSpPr>
        <dsp:cNvPr id="0" name=""/>
        <dsp:cNvSpPr/>
      </dsp:nvSpPr>
      <dsp:spPr>
        <a:xfrm>
          <a:off x="294930" y="2433800"/>
          <a:ext cx="1660887" cy="1526360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000000"/>
              </a:solidFill>
            </a:rPr>
            <a:t>Certificates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000000"/>
              </a:solidFill>
            </a:rPr>
            <a:t>given out.</a:t>
          </a:r>
        </a:p>
      </dsp:txBody>
      <dsp:txXfrm>
        <a:off x="339636" y="2478506"/>
        <a:ext cx="1571475" cy="1436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9B16F0-C563-457F-BEBE-0594C0BF94E0}">
      <dsp:nvSpPr>
        <dsp:cNvPr id="0" name=""/>
        <dsp:cNvSpPr/>
      </dsp:nvSpPr>
      <dsp:spPr>
        <a:xfrm>
          <a:off x="1381990" y="2543515"/>
          <a:ext cx="1838048" cy="59096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PGS (operator)</a:t>
          </a:r>
        </a:p>
      </dsp:txBody>
      <dsp:txXfrm>
        <a:off x="1399299" y="2560824"/>
        <a:ext cx="1803430" cy="556342"/>
      </dsp:txXfrm>
    </dsp:sp>
    <dsp:sp modelId="{E3EE2F0A-79ED-4EE0-BA8B-6BF937433D85}">
      <dsp:nvSpPr>
        <dsp:cNvPr id="0" name=""/>
        <dsp:cNvSpPr/>
      </dsp:nvSpPr>
      <dsp:spPr>
        <a:xfrm rot="17945813">
          <a:off x="2831697" y="2162384"/>
          <a:ext cx="151190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511901" y="1606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500" kern="1200"/>
        </a:p>
      </dsp:txBody>
      <dsp:txXfrm>
        <a:off x="3549850" y="2140649"/>
        <a:ext cx="75595" cy="75595"/>
      </dsp:txXfrm>
    </dsp:sp>
    <dsp:sp modelId="{8E5215C6-A08D-4B63-BE95-F22E294ECFB7}">
      <dsp:nvSpPr>
        <dsp:cNvPr id="0" name=""/>
        <dsp:cNvSpPr/>
      </dsp:nvSpPr>
      <dsp:spPr>
        <a:xfrm>
          <a:off x="3955257" y="1058386"/>
          <a:ext cx="1838048" cy="919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/>
            <a:t>Coordinating Group </a:t>
          </a:r>
        </a:p>
      </dsp:txBody>
      <dsp:txXfrm>
        <a:off x="3982174" y="1085303"/>
        <a:ext cx="1784214" cy="865190"/>
      </dsp:txXfrm>
    </dsp:sp>
    <dsp:sp modelId="{4035FE0B-D422-4BFF-8186-071FAB1825C0}">
      <dsp:nvSpPr>
        <dsp:cNvPr id="0" name=""/>
        <dsp:cNvSpPr/>
      </dsp:nvSpPr>
      <dsp:spPr>
        <a:xfrm rot="18137026">
          <a:off x="5501680" y="972643"/>
          <a:ext cx="125191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51914" y="1606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500" kern="1200"/>
        </a:p>
      </dsp:txBody>
      <dsp:txXfrm>
        <a:off x="6096339" y="957408"/>
        <a:ext cx="62595" cy="62595"/>
      </dsp:txXfrm>
    </dsp:sp>
    <dsp:sp modelId="{20D4514A-7925-481C-B1A0-1C03D678B5CA}">
      <dsp:nvSpPr>
        <dsp:cNvPr id="0" name=""/>
        <dsp:cNvSpPr/>
      </dsp:nvSpPr>
      <dsp:spPr>
        <a:xfrm>
          <a:off x="6461969" y="1"/>
          <a:ext cx="2435560" cy="919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Processing group</a:t>
          </a:r>
        </a:p>
      </dsp:txBody>
      <dsp:txXfrm>
        <a:off x="6488886" y="26918"/>
        <a:ext cx="2381726" cy="865190"/>
      </dsp:txXfrm>
    </dsp:sp>
    <dsp:sp modelId="{D96CD9FF-7F69-4ACD-9DE1-F3D5D708057E}">
      <dsp:nvSpPr>
        <dsp:cNvPr id="0" name=""/>
        <dsp:cNvSpPr/>
      </dsp:nvSpPr>
      <dsp:spPr>
        <a:xfrm>
          <a:off x="5793305" y="1501836"/>
          <a:ext cx="73521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35219" y="1606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500" kern="1200"/>
        </a:p>
      </dsp:txBody>
      <dsp:txXfrm>
        <a:off x="6142534" y="1499517"/>
        <a:ext cx="36760" cy="36760"/>
      </dsp:txXfrm>
    </dsp:sp>
    <dsp:sp modelId="{790D1F1B-D4A4-4E0C-A930-36DADC13819F}">
      <dsp:nvSpPr>
        <dsp:cNvPr id="0" name=""/>
        <dsp:cNvSpPr/>
      </dsp:nvSpPr>
      <dsp:spPr>
        <a:xfrm>
          <a:off x="6528524" y="1058386"/>
          <a:ext cx="1838048" cy="919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Farmer group</a:t>
          </a:r>
        </a:p>
      </dsp:txBody>
      <dsp:txXfrm>
        <a:off x="6555441" y="1085303"/>
        <a:ext cx="1784214" cy="865190"/>
      </dsp:txXfrm>
    </dsp:sp>
    <dsp:sp modelId="{ED3D503D-5A04-4F0A-8DCD-C5E0D1DDAEC0}">
      <dsp:nvSpPr>
        <dsp:cNvPr id="0" name=""/>
        <dsp:cNvSpPr/>
      </dsp:nvSpPr>
      <dsp:spPr>
        <a:xfrm rot="3310531">
          <a:off x="5517188" y="2030275"/>
          <a:ext cx="128745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87453" y="1606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500" kern="1200"/>
        </a:p>
      </dsp:txBody>
      <dsp:txXfrm>
        <a:off x="6128728" y="2014150"/>
        <a:ext cx="64372" cy="64372"/>
      </dsp:txXfrm>
    </dsp:sp>
    <dsp:sp modelId="{EB74E2D4-A892-4CB8-93B2-8A12703CB976}">
      <dsp:nvSpPr>
        <dsp:cNvPr id="0" name=""/>
        <dsp:cNvSpPr/>
      </dsp:nvSpPr>
      <dsp:spPr>
        <a:xfrm>
          <a:off x="6528524" y="2115263"/>
          <a:ext cx="1838048" cy="919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Farmer group</a:t>
          </a:r>
        </a:p>
      </dsp:txBody>
      <dsp:txXfrm>
        <a:off x="6555441" y="2142180"/>
        <a:ext cx="1784214" cy="865190"/>
      </dsp:txXfrm>
    </dsp:sp>
    <dsp:sp modelId="{A28A9051-EABB-4366-8890-23B56F8EF61C}">
      <dsp:nvSpPr>
        <dsp:cNvPr id="0" name=""/>
        <dsp:cNvSpPr/>
      </dsp:nvSpPr>
      <dsp:spPr>
        <a:xfrm rot="3654187">
          <a:off x="2831697" y="3483481"/>
          <a:ext cx="151190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511901" y="1606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500" kern="1200"/>
        </a:p>
      </dsp:txBody>
      <dsp:txXfrm>
        <a:off x="3549850" y="3461746"/>
        <a:ext cx="75595" cy="75595"/>
      </dsp:txXfrm>
    </dsp:sp>
    <dsp:sp modelId="{DD328484-F5C8-4229-9BD9-F9DD7493E37B}">
      <dsp:nvSpPr>
        <dsp:cNvPr id="0" name=""/>
        <dsp:cNvSpPr/>
      </dsp:nvSpPr>
      <dsp:spPr>
        <a:xfrm>
          <a:off x="3955257" y="3700580"/>
          <a:ext cx="1838048" cy="919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/>
            <a:t>Company/Trader</a:t>
          </a:r>
        </a:p>
      </dsp:txBody>
      <dsp:txXfrm>
        <a:off x="3982174" y="3727497"/>
        <a:ext cx="1784214" cy="865190"/>
      </dsp:txXfrm>
    </dsp:sp>
    <dsp:sp modelId="{F400271D-4ED8-46B9-8BC0-811ABF66CDE9}">
      <dsp:nvSpPr>
        <dsp:cNvPr id="0" name=""/>
        <dsp:cNvSpPr/>
      </dsp:nvSpPr>
      <dsp:spPr>
        <a:xfrm rot="19457599">
          <a:off x="5708202" y="3879811"/>
          <a:ext cx="90542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905425" y="1606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500" kern="1200"/>
        </a:p>
      </dsp:txBody>
      <dsp:txXfrm>
        <a:off x="6138279" y="3873237"/>
        <a:ext cx="45271" cy="45271"/>
      </dsp:txXfrm>
    </dsp:sp>
    <dsp:sp modelId="{7477A748-DA9F-4509-81D7-6020C6A3098F}">
      <dsp:nvSpPr>
        <dsp:cNvPr id="0" name=""/>
        <dsp:cNvSpPr/>
      </dsp:nvSpPr>
      <dsp:spPr>
        <a:xfrm>
          <a:off x="6528524" y="3172141"/>
          <a:ext cx="1838048" cy="919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Farmer group</a:t>
          </a:r>
        </a:p>
      </dsp:txBody>
      <dsp:txXfrm>
        <a:off x="6555441" y="3199058"/>
        <a:ext cx="1784214" cy="865190"/>
      </dsp:txXfrm>
    </dsp:sp>
    <dsp:sp modelId="{22BBC5CB-9884-4A80-8337-0E75C221BB31}">
      <dsp:nvSpPr>
        <dsp:cNvPr id="0" name=""/>
        <dsp:cNvSpPr/>
      </dsp:nvSpPr>
      <dsp:spPr>
        <a:xfrm rot="2142401">
          <a:off x="5708202" y="4408249"/>
          <a:ext cx="90542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905425" y="1606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500" kern="1200"/>
        </a:p>
      </dsp:txBody>
      <dsp:txXfrm>
        <a:off x="6138279" y="4401676"/>
        <a:ext cx="45271" cy="45271"/>
      </dsp:txXfrm>
    </dsp:sp>
    <dsp:sp modelId="{EAFDEDC7-0EFD-48C8-BDA0-6E4262A7DC0F}">
      <dsp:nvSpPr>
        <dsp:cNvPr id="0" name=""/>
        <dsp:cNvSpPr/>
      </dsp:nvSpPr>
      <dsp:spPr>
        <a:xfrm>
          <a:off x="6528524" y="4229019"/>
          <a:ext cx="1838048" cy="919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/>
            <a:t>Farmer group</a:t>
          </a:r>
        </a:p>
      </dsp:txBody>
      <dsp:txXfrm>
        <a:off x="6555441" y="4255936"/>
        <a:ext cx="1784214" cy="86519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A6BF6-447C-4125-966E-7DC4245619EB}">
      <dsp:nvSpPr>
        <dsp:cNvPr id="0" name=""/>
        <dsp:cNvSpPr/>
      </dsp:nvSpPr>
      <dsp:spPr>
        <a:xfrm>
          <a:off x="20599" y="0"/>
          <a:ext cx="3140145" cy="9286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Gather produces</a:t>
          </a:r>
          <a:endParaRPr lang="th-TH" sz="3200" b="1" kern="1200" dirty="0"/>
        </a:p>
      </dsp:txBody>
      <dsp:txXfrm>
        <a:off x="47799" y="27200"/>
        <a:ext cx="3085745" cy="874293"/>
      </dsp:txXfrm>
    </dsp:sp>
    <dsp:sp modelId="{532A5D01-320A-4F38-930B-ABB8D1BCF678}">
      <dsp:nvSpPr>
        <dsp:cNvPr id="0" name=""/>
        <dsp:cNvSpPr/>
      </dsp:nvSpPr>
      <dsp:spPr>
        <a:xfrm rot="5400000">
          <a:off x="1416541" y="951911"/>
          <a:ext cx="348260" cy="4179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400" kern="1200"/>
        </a:p>
      </dsp:txBody>
      <dsp:txXfrm rot="-5400000">
        <a:off x="1465297" y="986737"/>
        <a:ext cx="250748" cy="243782"/>
      </dsp:txXfrm>
    </dsp:sp>
    <dsp:sp modelId="{690533FD-5B55-4D68-A181-78128519BA05}">
      <dsp:nvSpPr>
        <dsp:cNvPr id="0" name=""/>
        <dsp:cNvSpPr/>
      </dsp:nvSpPr>
      <dsp:spPr>
        <a:xfrm>
          <a:off x="20599" y="1393040"/>
          <a:ext cx="3140145" cy="9286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Rice mill</a:t>
          </a:r>
          <a:endParaRPr lang="th-TH" sz="3600" b="1" kern="1200" dirty="0"/>
        </a:p>
      </dsp:txBody>
      <dsp:txXfrm>
        <a:off x="47799" y="1420240"/>
        <a:ext cx="3085745" cy="874293"/>
      </dsp:txXfrm>
    </dsp:sp>
    <dsp:sp modelId="{BD685BFE-29DA-4AEB-8C83-F1828DD64E31}">
      <dsp:nvSpPr>
        <dsp:cNvPr id="0" name=""/>
        <dsp:cNvSpPr/>
      </dsp:nvSpPr>
      <dsp:spPr>
        <a:xfrm rot="5400000">
          <a:off x="1416541" y="2344951"/>
          <a:ext cx="348260" cy="4179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400" kern="1200"/>
        </a:p>
      </dsp:txBody>
      <dsp:txXfrm rot="-5400000">
        <a:off x="1465297" y="2379777"/>
        <a:ext cx="250748" cy="243782"/>
      </dsp:txXfrm>
    </dsp:sp>
    <dsp:sp modelId="{A97CA27B-58D6-4E87-AD70-1EB0CD4106FA}">
      <dsp:nvSpPr>
        <dsp:cNvPr id="0" name=""/>
        <dsp:cNvSpPr/>
      </dsp:nvSpPr>
      <dsp:spPr>
        <a:xfrm>
          <a:off x="20599" y="2786081"/>
          <a:ext cx="3140145" cy="9286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packaging</a:t>
          </a:r>
          <a:endParaRPr lang="th-TH" sz="3600" b="1" kern="1200" dirty="0"/>
        </a:p>
      </dsp:txBody>
      <dsp:txXfrm>
        <a:off x="47799" y="2813281"/>
        <a:ext cx="3085745" cy="8742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928403-A7C4-47C9-A8FF-335D83E4747D}">
      <dsp:nvSpPr>
        <dsp:cNvPr id="0" name=""/>
        <dsp:cNvSpPr/>
      </dsp:nvSpPr>
      <dsp:spPr>
        <a:xfrm>
          <a:off x="437512" y="0"/>
          <a:ext cx="4685522" cy="3001963"/>
        </a:xfrm>
        <a:prstGeom prst="right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E370DE8-B8A7-490C-9A3E-2D75860CDAC0}">
      <dsp:nvSpPr>
        <dsp:cNvPr id="0" name=""/>
        <dsp:cNvSpPr/>
      </dsp:nvSpPr>
      <dsp:spPr>
        <a:xfrm>
          <a:off x="471" y="1125598"/>
          <a:ext cx="1763934" cy="75076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n/>
              <a:latin typeface="2005_iannnnnGMO" pitchFamily="2" charset="0"/>
              <a:cs typeface="2005_iannnnnGMO" pitchFamily="2" charset="0"/>
            </a:rPr>
            <a:t>Paddy field </a:t>
          </a:r>
          <a:endParaRPr lang="th-TH" sz="2200" b="1" kern="1200" dirty="0">
            <a:ln/>
            <a:latin typeface="2005_iannnnnGMO" pitchFamily="2" charset="0"/>
            <a:cs typeface="2005_iannnnnGMO" pitchFamily="2" charset="0"/>
          </a:endParaRPr>
        </a:p>
      </dsp:txBody>
      <dsp:txXfrm>
        <a:off x="37120" y="1162247"/>
        <a:ext cx="1690636" cy="677468"/>
      </dsp:txXfrm>
    </dsp:sp>
    <dsp:sp modelId="{0E73CE51-C08B-4B4D-93F9-5D3EF023D588}">
      <dsp:nvSpPr>
        <dsp:cNvPr id="0" name=""/>
        <dsp:cNvSpPr/>
      </dsp:nvSpPr>
      <dsp:spPr>
        <a:xfrm>
          <a:off x="1874222" y="1172981"/>
          <a:ext cx="1763934" cy="656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baseline="0" dirty="0">
              <a:ln/>
              <a:latin typeface="2005_iannnnnGMO" pitchFamily="2" charset="0"/>
              <a:cs typeface="2005_iannnnnGMO" pitchFamily="2" charset="0"/>
            </a:rPr>
            <a:t>       rice gathering at farm</a:t>
          </a:r>
          <a:endParaRPr lang="th-TH" sz="1800" b="1" kern="1200" dirty="0">
            <a:ln/>
            <a:latin typeface="2005_iannnnnGMO" pitchFamily="2" charset="0"/>
            <a:cs typeface="2005_iannnnnGMO" pitchFamily="2" charset="0"/>
          </a:endParaRPr>
        </a:p>
      </dsp:txBody>
      <dsp:txXfrm>
        <a:off x="1906245" y="1205004"/>
        <a:ext cx="1699888" cy="591954"/>
      </dsp:txXfrm>
    </dsp:sp>
    <dsp:sp modelId="{D64FE58F-C915-4CEE-B28A-BBF6ADB3CF04}">
      <dsp:nvSpPr>
        <dsp:cNvPr id="0" name=""/>
        <dsp:cNvSpPr/>
      </dsp:nvSpPr>
      <dsp:spPr>
        <a:xfrm>
          <a:off x="3747973" y="900588"/>
          <a:ext cx="1763934" cy="120078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n/>
              <a:latin typeface="2005_iannnnnGMO" pitchFamily="2" charset="0"/>
              <a:cs typeface="2005_iannnnnGMO" pitchFamily="2" charset="0"/>
            </a:rPr>
            <a:t>Organic PGS certified</a:t>
          </a:r>
          <a:endParaRPr lang="th-TH" sz="2200" b="1" kern="1200" dirty="0">
            <a:ln/>
            <a:latin typeface="2005_iannnnnGMO" pitchFamily="2" charset="0"/>
            <a:cs typeface="2005_iannnnnGMO" pitchFamily="2" charset="0"/>
          </a:endParaRPr>
        </a:p>
      </dsp:txBody>
      <dsp:txXfrm>
        <a:off x="3806590" y="959205"/>
        <a:ext cx="1646700" cy="10835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2E51C-DE9C-477B-8F0D-5273B51FE0A2}">
      <dsp:nvSpPr>
        <dsp:cNvPr id="0" name=""/>
        <dsp:cNvSpPr/>
      </dsp:nvSpPr>
      <dsp:spPr>
        <a:xfrm>
          <a:off x="594003" y="615626"/>
          <a:ext cx="3904647" cy="3904647"/>
        </a:xfrm>
        <a:prstGeom prst="blockArc">
          <a:avLst>
            <a:gd name="adj1" fmla="val 12573707"/>
            <a:gd name="adj2" fmla="val 17160396"/>
            <a:gd name="adj3" fmla="val 4516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784BC9A-AFAF-494B-B9C3-4BB51A8023C3}">
      <dsp:nvSpPr>
        <dsp:cNvPr id="0" name=""/>
        <dsp:cNvSpPr/>
      </dsp:nvSpPr>
      <dsp:spPr>
        <a:xfrm>
          <a:off x="677091" y="451092"/>
          <a:ext cx="3904647" cy="3904647"/>
        </a:xfrm>
        <a:prstGeom prst="blockArc">
          <a:avLst>
            <a:gd name="adj1" fmla="val 9105299"/>
            <a:gd name="adj2" fmla="val 12241514"/>
            <a:gd name="adj3" fmla="val 4516"/>
          </a:avLst>
        </a:prstGeom>
        <a:gradFill rotWithShape="0">
          <a:gsLst>
            <a:gs pos="0">
              <a:schemeClr val="accent4">
                <a:hueOff val="7840713"/>
                <a:satOff val="-32622"/>
                <a:lumOff val="7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0713"/>
                <a:satOff val="-32622"/>
                <a:lumOff val="7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0713"/>
                <a:satOff val="-32622"/>
                <a:lumOff val="7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7319149-9B09-4536-A92B-0F8EAAC5643C}">
      <dsp:nvSpPr>
        <dsp:cNvPr id="0" name=""/>
        <dsp:cNvSpPr/>
      </dsp:nvSpPr>
      <dsp:spPr>
        <a:xfrm>
          <a:off x="763517" y="634790"/>
          <a:ext cx="3904647" cy="3904647"/>
        </a:xfrm>
        <a:prstGeom prst="blockArc">
          <a:avLst>
            <a:gd name="adj1" fmla="val 4797690"/>
            <a:gd name="adj2" fmla="val 9471204"/>
            <a:gd name="adj3" fmla="val 4516"/>
          </a:avLst>
        </a:prstGeom>
        <a:gradFill rotWithShape="0">
          <a:gsLst>
            <a:gs pos="0">
              <a:schemeClr val="accent4">
                <a:hueOff val="5880535"/>
                <a:satOff val="-24466"/>
                <a:lumOff val="5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0535"/>
                <a:satOff val="-24466"/>
                <a:lumOff val="5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0535"/>
                <a:satOff val="-24466"/>
                <a:lumOff val="5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8D169CD-6BC8-406B-BDF7-7AE275885668}">
      <dsp:nvSpPr>
        <dsp:cNvPr id="0" name=""/>
        <dsp:cNvSpPr/>
      </dsp:nvSpPr>
      <dsp:spPr>
        <a:xfrm>
          <a:off x="1495420" y="647816"/>
          <a:ext cx="3904647" cy="3904647"/>
        </a:xfrm>
        <a:prstGeom prst="blockArc">
          <a:avLst>
            <a:gd name="adj1" fmla="val 1372457"/>
            <a:gd name="adj2" fmla="val 6124664"/>
            <a:gd name="adj3" fmla="val 4516"/>
          </a:avLst>
        </a:prstGeom>
        <a:gradFill rotWithShape="0">
          <a:gsLst>
            <a:gs pos="0">
              <a:schemeClr val="accent4">
                <a:hueOff val="3920356"/>
                <a:satOff val="-16311"/>
                <a:lumOff val="3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0356"/>
                <a:satOff val="-16311"/>
                <a:lumOff val="3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0356"/>
                <a:satOff val="-16311"/>
                <a:lumOff val="3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9F64688-CCE8-4C5B-808A-C2BAC36A2701}">
      <dsp:nvSpPr>
        <dsp:cNvPr id="0" name=""/>
        <dsp:cNvSpPr/>
      </dsp:nvSpPr>
      <dsp:spPr>
        <a:xfrm>
          <a:off x="1475435" y="697093"/>
          <a:ext cx="3904647" cy="3904647"/>
        </a:xfrm>
        <a:prstGeom prst="blockArc">
          <a:avLst>
            <a:gd name="adj1" fmla="val 19718601"/>
            <a:gd name="adj2" fmla="val 1276656"/>
            <a:gd name="adj3" fmla="val 4516"/>
          </a:avLst>
        </a:prstGeom>
        <a:gradFill rotWithShape="0">
          <a:gsLst>
            <a:gs pos="0">
              <a:schemeClr val="accent4">
                <a:hueOff val="1960178"/>
                <a:satOff val="-8155"/>
                <a:lumOff val="1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0178"/>
                <a:satOff val="-8155"/>
                <a:lumOff val="1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0178"/>
                <a:satOff val="-8155"/>
                <a:lumOff val="1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78DE5FF-2BB7-405D-B730-1494F93FB1AA}">
      <dsp:nvSpPr>
        <dsp:cNvPr id="0" name=""/>
        <dsp:cNvSpPr/>
      </dsp:nvSpPr>
      <dsp:spPr>
        <a:xfrm>
          <a:off x="1453556" y="660265"/>
          <a:ext cx="3904647" cy="3904647"/>
        </a:xfrm>
        <a:prstGeom prst="blockArc">
          <a:avLst>
            <a:gd name="adj1" fmla="val 15596347"/>
            <a:gd name="adj2" fmla="val 19795774"/>
            <a:gd name="adj3" fmla="val 4516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5E71EC6-504D-45EF-82A5-B01C9B0C56D7}">
      <dsp:nvSpPr>
        <dsp:cNvPr id="0" name=""/>
        <dsp:cNvSpPr/>
      </dsp:nvSpPr>
      <dsp:spPr>
        <a:xfrm>
          <a:off x="1634989" y="1968093"/>
          <a:ext cx="2656684" cy="121318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PGS group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Community</a:t>
          </a:r>
          <a:r>
            <a:rPr lang="en-US" sz="3600" b="1" kern="1200" dirty="0">
              <a:solidFill>
                <a:schemeClr val="tx1"/>
              </a:solidFill>
            </a:rPr>
            <a:t> </a:t>
          </a:r>
          <a:endParaRPr lang="th-TH" sz="3600" b="1" kern="1200" dirty="0">
            <a:solidFill>
              <a:schemeClr val="tx1"/>
            </a:solidFill>
          </a:endParaRPr>
        </a:p>
      </dsp:txBody>
      <dsp:txXfrm>
        <a:off x="2024051" y="2145760"/>
        <a:ext cx="1878560" cy="857853"/>
      </dsp:txXfrm>
    </dsp:sp>
    <dsp:sp modelId="{94CE56D9-B36C-4E93-B02A-5E922FF80B6F}">
      <dsp:nvSpPr>
        <dsp:cNvPr id="0" name=""/>
        <dsp:cNvSpPr/>
      </dsp:nvSpPr>
      <dsp:spPr>
        <a:xfrm>
          <a:off x="1897790" y="121446"/>
          <a:ext cx="2349462" cy="1224488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  <a:latin typeface="2005_iannnnnMTV"/>
            </a:rPr>
            <a:t>Definitely connect</a:t>
          </a:r>
          <a:r>
            <a:rPr lang="en-US" sz="2000" b="1" kern="1200" baseline="0" dirty="0">
              <a:solidFill>
                <a:schemeClr val="tx1"/>
              </a:solidFill>
              <a:latin typeface="2005_iannnnnMTV"/>
            </a:rPr>
            <a:t> to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baseline="0" dirty="0">
              <a:solidFill>
                <a:schemeClr val="tx1"/>
              </a:solidFill>
              <a:latin typeface="2005_iannnnnMTV"/>
            </a:rPr>
            <a:t>the market</a:t>
          </a:r>
          <a:endParaRPr lang="th-TH" sz="2000" b="1" kern="1200" dirty="0">
            <a:solidFill>
              <a:schemeClr val="tx1"/>
            </a:solidFill>
            <a:latin typeface="2005_iannnnnMTV"/>
          </a:endParaRPr>
        </a:p>
      </dsp:txBody>
      <dsp:txXfrm>
        <a:off x="2241861" y="300768"/>
        <a:ext cx="1661320" cy="865844"/>
      </dsp:txXfrm>
    </dsp:sp>
    <dsp:sp modelId="{A478F89F-EED6-4063-BFA4-09487D4C2E0B}">
      <dsp:nvSpPr>
        <dsp:cNvPr id="0" name=""/>
        <dsp:cNvSpPr/>
      </dsp:nvSpPr>
      <dsp:spPr>
        <a:xfrm>
          <a:off x="3979865" y="1029475"/>
          <a:ext cx="2154854" cy="1253924"/>
        </a:xfrm>
        <a:prstGeom prst="ellipse">
          <a:avLst/>
        </a:prstGeom>
        <a:gradFill rotWithShape="0">
          <a:gsLst>
            <a:gs pos="0">
              <a:schemeClr val="accent4">
                <a:hueOff val="1960178"/>
                <a:satOff val="-8155"/>
                <a:lumOff val="1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0178"/>
                <a:satOff val="-8155"/>
                <a:lumOff val="1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0178"/>
                <a:satOff val="-8155"/>
                <a:lumOff val="1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 </a:t>
          </a:r>
          <a:r>
            <a:rPr lang="en-US" sz="2000" b="1" kern="1200" dirty="0">
              <a:solidFill>
                <a:schemeClr val="tx1"/>
              </a:solidFill>
            </a:rPr>
            <a:t>be as business farmers</a:t>
          </a:r>
          <a:endParaRPr lang="th-TH" sz="2400" b="1" kern="1200" dirty="0">
            <a:solidFill>
              <a:schemeClr val="tx1"/>
            </a:solidFill>
          </a:endParaRPr>
        </a:p>
      </dsp:txBody>
      <dsp:txXfrm>
        <a:off x="4295436" y="1213108"/>
        <a:ext cx="1523712" cy="886658"/>
      </dsp:txXfrm>
    </dsp:sp>
    <dsp:sp modelId="{FFAAE613-1DA5-4344-AF20-28C1A97CB7C5}">
      <dsp:nvSpPr>
        <dsp:cNvPr id="0" name=""/>
        <dsp:cNvSpPr/>
      </dsp:nvSpPr>
      <dsp:spPr>
        <a:xfrm>
          <a:off x="4139926" y="2779529"/>
          <a:ext cx="2131993" cy="1124729"/>
        </a:xfrm>
        <a:prstGeom prst="ellipse">
          <a:avLst/>
        </a:prstGeom>
        <a:gradFill rotWithShape="0">
          <a:gsLst>
            <a:gs pos="0">
              <a:schemeClr val="accent4">
                <a:hueOff val="3920356"/>
                <a:satOff val="-16311"/>
                <a:lumOff val="3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0356"/>
                <a:satOff val="-16311"/>
                <a:lumOff val="3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0356"/>
                <a:satOff val="-16311"/>
                <a:lumOff val="3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Coordinating with most agencies</a:t>
          </a:r>
          <a:endParaRPr lang="th-TH" sz="2000" b="1" kern="1200" dirty="0">
            <a:solidFill>
              <a:schemeClr val="tx1"/>
            </a:solidFill>
          </a:endParaRPr>
        </a:p>
      </dsp:txBody>
      <dsp:txXfrm>
        <a:off x="4452149" y="2944242"/>
        <a:ext cx="1507547" cy="795303"/>
      </dsp:txXfrm>
    </dsp:sp>
    <dsp:sp modelId="{05E6721A-05CF-424E-9BA1-A26DE57875CF}">
      <dsp:nvSpPr>
        <dsp:cNvPr id="0" name=""/>
        <dsp:cNvSpPr/>
      </dsp:nvSpPr>
      <dsp:spPr>
        <a:xfrm>
          <a:off x="1825870" y="3887517"/>
          <a:ext cx="2445192" cy="1157251"/>
        </a:xfrm>
        <a:prstGeom prst="ellipse">
          <a:avLst/>
        </a:prstGeom>
        <a:gradFill rotWithShape="0">
          <a:gsLst>
            <a:gs pos="0">
              <a:schemeClr val="accent4">
                <a:hueOff val="5880535"/>
                <a:satOff val="-24466"/>
                <a:lumOff val="5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0535"/>
                <a:satOff val="-24466"/>
                <a:lumOff val="5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0535"/>
                <a:satOff val="-24466"/>
                <a:lumOff val="5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&gt; </a:t>
          </a:r>
          <a:r>
            <a:rPr lang="en-US" sz="2000" b="1" kern="1200" dirty="0">
              <a:solidFill>
                <a:schemeClr val="tx1"/>
              </a:solidFill>
            </a:rPr>
            <a:t>Direct sale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to consumers</a:t>
          </a:r>
          <a:endParaRPr lang="th-TH" sz="2000" b="1" kern="1200" dirty="0">
            <a:solidFill>
              <a:schemeClr val="tx1"/>
            </a:solidFill>
          </a:endParaRPr>
        </a:p>
      </dsp:txBody>
      <dsp:txXfrm>
        <a:off x="2183960" y="4056992"/>
        <a:ext cx="1729012" cy="818301"/>
      </dsp:txXfrm>
    </dsp:sp>
    <dsp:sp modelId="{BD0609D0-EB77-4F32-A5FD-3A7152D3D946}">
      <dsp:nvSpPr>
        <dsp:cNvPr id="0" name=""/>
        <dsp:cNvSpPr/>
      </dsp:nvSpPr>
      <dsp:spPr>
        <a:xfrm>
          <a:off x="0" y="2767514"/>
          <a:ext cx="1896768" cy="1077929"/>
        </a:xfrm>
        <a:prstGeom prst="ellipse">
          <a:avLst/>
        </a:prstGeom>
        <a:gradFill rotWithShape="0">
          <a:gsLst>
            <a:gs pos="0">
              <a:schemeClr val="accent4">
                <a:hueOff val="7840713"/>
                <a:satOff val="-32622"/>
                <a:lumOff val="7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0713"/>
                <a:satOff val="-32622"/>
                <a:lumOff val="7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0713"/>
                <a:satOff val="-32622"/>
                <a:lumOff val="7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Consumer relations</a:t>
          </a:r>
          <a:endParaRPr lang="th-TH" sz="2000" b="1" kern="1200" dirty="0">
            <a:solidFill>
              <a:schemeClr val="tx1"/>
            </a:solidFill>
          </a:endParaRPr>
        </a:p>
      </dsp:txBody>
      <dsp:txXfrm>
        <a:off x="277775" y="2925373"/>
        <a:ext cx="1341218" cy="762211"/>
      </dsp:txXfrm>
    </dsp:sp>
    <dsp:sp modelId="{47FA6967-AA66-4C2A-9E10-12BBF72FA4AF}">
      <dsp:nvSpPr>
        <dsp:cNvPr id="0" name=""/>
        <dsp:cNvSpPr/>
      </dsp:nvSpPr>
      <dsp:spPr>
        <a:xfrm>
          <a:off x="3574" y="1200858"/>
          <a:ext cx="1765834" cy="851276"/>
        </a:xfrm>
        <a:prstGeom prst="ellips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2">
                  <a:lumMod val="25000"/>
                </a:schemeClr>
              </a:solidFill>
            </a:rPr>
            <a:t>Self</a:t>
          </a:r>
          <a:r>
            <a:rPr lang="en-US" sz="2000" b="1" kern="1200" baseline="0" dirty="0">
              <a:solidFill>
                <a:schemeClr val="bg2">
                  <a:lumMod val="25000"/>
                </a:schemeClr>
              </a:solidFill>
            </a:rPr>
            <a:t> reliance</a:t>
          </a:r>
          <a:endParaRPr lang="th-TH" sz="20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262174" y="1325524"/>
        <a:ext cx="1248634" cy="601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07-08T06:04:30.4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2349 13917 0,'0'-18'62,"0"1"-15,0-1-31,0 1-1,0-1 17,0 0-17,0 1 1,0-1 15,0 0-15,0 1 15,0-19 0,0 19-15,0-1 0,0-17-1,-19 0 1,19 17-16,-20-17 31,20 17-15,-21 0-1,21-17 17,-19 0-17,-1-18 1,0 18-1,0-1 1,20 1 0,-20 17-1,20 1-15,-20-1 16,20 1 0,-20-1-1,20 0 1,0 1 15,0-19 0,0 19 16,0-1-31,0 0-1,0 1 1,0-1 0,0 1 15,0-1-15,0 0-1,0 1 16,0-1-15,0 0 0,0 1-1,0-1 17,40-35-1,-40 18-16,0 17 1,20 1 0,-20-19-1,20 19 17,-20-1-17,20 18 1,-20-18-1,20 1 17,-20-1-17,19 0 1,2 1 0,-21-1-1,20 1 1,-20-1 31,19 0-16,2 18 0,-21-17-15,20-1 15,-1 18-15,-19-18-1,21 1 17,-1 17-17,-1-18 1,2 18-1,-1-18 17,-1 1-17,2 17 1,-2-18 0,1 18-16,20-18 31,-20 18 0,1 0-15,-2-17-1,-19-1 1,20 18 0,1 0-1,-2 0 1,41 0-1,-21 0-15,-18 0 32,18 0-17,-18 0 1,-1 0 15,59 0 0,-39 0-15,-20 0 0,20 0-1,-20 0 1,1 0 0,-2 0-1,22 0 1,17 0-1,2 0 17,0 0-17,-19 0 17,59 35-1,-1 1 0,-59-36-15,0 0-1,-20 17 1,0-17-16,20 0 31,20 0-15,-21 0-1,2 0 17,59 0-17,-61 0 1,21 18 0,0 0-1,40 17 16,80 0-15,-141-35-16,1 0 16,1 0 15,-22 0-15,22 0-1,-22 18 1,21-18-1,-20 0 1,0 18 0,20-18-1,0 0 17,40 17-17,-61 1-15,22-18 31,158 53 1,-99-36-17,0-17 1,-41 0 0,42 0 15,-1 0-16,20 0 1,-21 0 0,1 36-1,-40-36-15,-40 0 16,59 17 0,-39-17-1,-20 0 16,1 0-15,-2 0 0,22 18-1,38-18 1,1 18 0,-20-18-1,-20 0 1,-20 0-16,20 0 31,-21 0-31,121 17 31,-80-17-15,-20 0 0,20 0-1,-21 0 1,21 0-1,0 0 1,-20 0 0,1 0-1,19 0 1,0 0 0,-41 0-16,1 0 15,80 0 1,-60 0-1,-20 0 17,60 0-17,-40-35 1,-1 35 15,42-18-15,-21-17-1,-21 17 1,21-17 0,-20 17-1,-20 1-15,0 17 16,20-35 0,0 35 15,-21-18-16,2 0-15,-1 18 32,-20-17-17,19-1 1,2 18 0,-1 0-1,-20-18 16,19 18-31,2 0 16,-1 0 0,19-17-1,-18 17 1,18 0 0,-19 0 15,0 0-16,0 0 1,0 0 0,40 0-1,20 0 1,-61 0-16,22 0 16,38 0-1,-58 0 1,-1 0-1,-1 0 1,22 0 15,-1 0-15,-1 0 0,1 0-1,-20 0 1,20 0-1,0 0 1,-20 17-16,19-17 16,21 0-1,-19 0-15,19 0 16,-1 0 0,-18 0-1,19 0 1,-21 0-1,21 0 1,-41 0 0,22 0-1,-22 0 1,22 0 15,-22 0-31,22 0 16,59 0-1,-40 0 17,79 0-17,-100 0 1,21 0 0,-19 0 15,19 0 0,-20 0-15,-1 0-1,-18 0-15,-2 0 16,101 0 0,-40 0-1,40 0 16,-20 0-15,20 0 0,-1 0-1,-39 0 1,-60 0 0,0 0 15,0 0-16,0 0 1,20 0 0,0 0-1,20 0 1,0 0 0,-40 0-1,19 0 1,-18 0-1,-2 18 1,1-18 0,20 0 15,40 0-15,-40 0-16,20 0 15,-20 0-15,20 0 16,0 0-1,-40 0 1,-20 18 187,0-1-172,0 1 16,0 0 16,0-1-48,0 1 1,0 35 0,-20-36-1,20 1 1,-21 17 0,21 1-1,-39-1 1,39 0 15,0-17-15,0-1-1,-21-17 79,21 18-78,0 0 31,0-1-32,0 19 1,0-1-1,0-17 1,0 52 15,0-52-15,0-1 0,0 1-1,-19-18 1,19 18-1,0 17 1,0 0 0,0 18-1,0 18 1,0-1 0,0-17-1,-20 0 1,20-18 234,-20 1-235,0-1 1,0 0 0,-20 0 15,0 18 0,40-35 0,-20-18-15,20 18-16,-20-18 16,-40 53-1,-40-1 1,40 1 0,21-17-1,18-19 1,2-17 156,-1 0-63,0 0-93,-20 18-1,20 0 1,-20-18 15,20 0 0,0 0-15,0 0 0,0 0 15,-40 0-15,0 0-1,0 0 1,21-18-1,-2 0-15,1 18 16,-19-17 0,19 17-1,-20-18 1,-19 0 0,-2 1-1,21-1 1,21 0-1,-42 18 1,2-35 0,-1 35-1,1-35 17,38 35-32,1 0 15,-40-35 1,-80-1-1,21 19 1,-20-19 0,39 1-1,-21 0 1,23 17 0,37 1-1,42 17 1,-1-18-1,-1 0 17,2 18-17,-42 0 17,42 0-1,-1 0-16,0 0 1,0 0 0,20 0-1,-20 0 1,0 0 0,-20 0-1,-19 0 1,38 0-16,2 0 15,-1 0 1,20 0 109,-1 0-94,2 0 1,-1 0-17,0 0 16,0 0-15,-40 0 0,-40 0-1,-20 0 1,60 18 0,40 0-1,1-18 1,-2 17-1,2-17 17,-21 0-17,-20 18 1,-20-1 0,-19 1-1,58-18 1,-19 18-1,41-1 17,-2-17 15,1 0-32,1 0-15,-2 18 31,2-18-15,-1 18 62,-61-18-62,-178 53-1,-159 52 1,-2-34 0,181-18-1,179-53-15,19 0 16,2 18 0,18-18-16,2 0 15,-1 0 32,0 0 125,0 0-110,0 0 1,-20 0-32,20 0 16,0-18-31,0 18 15,-20 0-15,-20 0-1,1 0 1,38 0 15,2 0-15,-1 0-16,-1 0 31,2-18-15,-1 18 15,-20 0 0,0 0-15,40-17-1,-20 17 1,0 0 0,0-18-1,0 18 1,-40 0-1,20 0-15,1 0 16,-42-18 0,42 1 15,18 17-15,1 0 46,1-18-46,-2 18-1,-38 0 17,39-18-17,0 18 1,0-17-1,0 17 1,0 0 0,-20 0-1,-40-18 1,-20 1 0,-20 17-1,60 0 1,21 0-1,-1 0 17,20 0-17,-1-18 1,-18 18 15,-61-35-15,20 35-1,1 0 1,39 0 0,-1 0-1,22 0 1,-1-18 31,-1 18-32,2 0-15,-1 0 16,-100-18 0,0 18-1,20 0 1,1 0 0,39 0-1,39 0 16,2 0 16,-1 0-31,1-17-16,-41-1 31,19 18-15,22 0-1,-2-18 1,1 18 78,-39-17-79,-102-1 17,-18 18-17,139 0-15,-20 0 16,41 0 46,-2-18-46,-39-52 0,41 70 46,-1-18-46</inkml:trace>
  <inkml:trace contextRef="#ctx0" brushRef="#br0" timeOffset="164757.49">24487 12541 0,'0'0'0,"20"0"31,0 0 78,0 0-93,20 0 140,-20-17-140,-1 17 15,2 0 0,-1-18-15,-1 18-1,2 0 1,-1 0 0,20 0-1,-20 0 1,39 0 0,1 0 15,-19 0-16,-22 0 1,1 0 15,20 0-15,-20 0 0,-1 0-1,41 0 1,-19 0-16,-22 0 15,81 0 1,-40 0 0,-40 0-1,1 0 1,-2 0 0,1 0-1,1 0 1,-2 0-1,1 0 1,1 0 0,-2 0-1,1 0 1,40 0 15,-20 0-15,-20 0-1,-1 0 1,22 0 0,-1 0-1,-1 0 1,21 0 0,0 0-1,21 0 1,-2 0-1,-19 0 1,-40 0-16,20 0 31,119 0-15,-99 0 15,-20 0-15,20 0-1,0 0 1,0 0 0,0 0-1,0 0 1,-21 0 0,-18 0-1,-2 0 16,22 0-15,-2 0 0,1 0-1,20 0 1,0 0 15,60 0-15,-101 0 15,22 0-15,-22 0-1,22 0 1,-22 0-16,22 0 31,-22 0 0,2 0 16,18 0-31,21 0 0,0 0-1,0 0 1,40 0 15,-61 0-31,121 0 31,-140 0-15,20 0 0,1 0-1,-22 0 16,41 0-15,-40 0 0,20 0-1,-20 0 1,-1 0-16,2 0 31,-1 0-31,-1 0 16,22 0-1,-22 0 1,22 0 0,-1 0 31,-21 0-32,22 0 1,-22 0-1,41 0 1,20 0 0,-1 0-1,-19 0 1,-19 0-16,-22 0 16,81 0-1,-40 0 1,0 0-1,20 0 1,-20 0 0,40 0-1,-1 0 1,-18 0 0,-21 0 15,-41 0-16,1 0 1,0 0 15,0 0-15,0 0 0,0 0-1,0 0 1,0 0-1,0 0 48,0 0-32,0 0-15,20 0-1,-20 0 48,0 0-32,0 0-15,-1 0-1,1 0 1,1 0 0,-2 0-1,1 0 1,1 0 0,-2 0-1,1 0 1,1 0-1,-2 0 110,21 0-109,-20 0 140,0 0 297,-20 18-437,0-1 0,0 1-1,0 0 17,0-1-17,0 1 1,0-1-1,0 1 32,0 0 16,0-1-48,0 19 1,0-19 31,0 1 31,0 0-62,0-1-1,0 1 1,0-1 0,0 1-1,0 0 16,0-1-15,0 1 0,0 0-1,0 17 1,0 0 0,0-17-1,0 17 1,0-17-1,-20-1 1,20 1 0,0 17-1,-20-17 1,20 17 0,0-17-1,-20 0 1,20-1-1,0 1 17,0-1-32,-20-17 15,20 18 1,0 0-16,-19-18 16,19 35-1,0 0 1,0-17-1,0 0 17,0-1-17,-21 1 1,1 35 0,20-18-1,0 18 1,0-35 46,0-1-15,0 1-16,0-1 1,0 1-17,0 0 63,0-1-62,0 36 0,0-35-1,0 0 1,0-1 62,0 1-62,0 0-1,0-1 1,0 18 0,0-17 109,0 0-110,-19-1 110,19 1-94,0 0-15,0-1 734,-21-17-516,21 18-218,-20-18 15,-20 18-15,20-18 0,1 0 15,-1 0 234,0 0-233,0 0 61,0 0-14,20 17-48,-20-17-16,0 0 110,0 0-78,-20 18-15,20-18-1,0 0 0,0 0 0,-20 17-15,20-17 0,1 0-1,-22 0 1,22 0-1,-22 0 1,1 0 0,20 0-1,-39 0 1,-1 0 0,0-17 15,40 17-31,-20 0 15,-40-18 1,20 1 0,20-1-1,1 18 1,-1 0 0,-1 0-1,41-18 1,-19 18-1,-1 0 17,-1 0-17,2 0 63,-1 0-46,-1 0-1,2-17-15,-1 17 15,-1 0 16,2 0 15,-1 0-46,-20 0 15,20 0-15,1 0 15,-2 0 0,1 0-15,1 0 15,-2 0 0,1 0 47,1 0-62,-2 0 0,-18 0 15,18 0 0,2 0-15,-1 0-1,-1 0 17,2 0-17,-1 0 63,-1 0-15,2 0-32,-1 0 16,-1 0-31,2 0 15,-20 17-15,18-17-1,1 0 1,1 0-1,-22 0 32,22 0-31,-2 0 0,-18 18 15,-21-18-16,39 0 1,2 0 0,-1 18-1,-1-18-15,-18 0 32,18 0-1,2 0-16,-1 0 1,0 0 31,0 0-16,0 0 0,0 0 16,0 0-31,0 0 0,-40 0-1,1 0 1,-1 0-1,19 0 17,-19-18-17,41 18 1,-41 0 0,40-18 15,0 18-16,-100-35 32,21 17-31,39 1 0,-21-1-1,42 0 1,-2 18-1,2-17 1,19 17 0,0 0-16,0 0 15,-40-18 1,40 18 0,0-17-1,0 17 1,-39 0-1,18-18 1,1 0 0,1 18 15,-2-17 0,22 17-15,-2 0 249,2 0-249,-1 0 0,-1 0-1,-18 0 1,18 0 0,2 0 15,19 17-16,-20-17-15,-1 0 16,-18 0 0,-21 18-1,20-18 1,40 18 15,-20-18 79,1 0 15,-2 17-110,-18-17 1,18 0-1,1 18 1,-20-18 62,21 0-47,-1 0-15,-1 0 0,2 0 15,-1 0-15,-1 0-1,2 0 63,-1 0 0,-1 0-46,2 0-17,-1 0 1,1 0 0,-2 0-1,-18 0 1,-21 0-1,-41 0 1,1 0 0,1 0-1,39 0 17,0 0-17,41 17 32,-22-17-31,22 0-1,-2 0 1,1 0 15,1 0-15,-2 0-1,-18 0 1,18 0 0,-18 0 62,-1 0-63,-260 53 1,81-35 15,79-18-15,100 0 93,20 0 641,40 0-703,0 0-31,0-18 15,40-35-15,-20 18 15,0 0 0,-1 17-15,2-17-1,-1 17 1,-40 1 0,20 17 31,-1-36-32,2 19 16,-2-1 32,1 18 31,-20-18-63,20 18 78,-20-17-93,0-1 15,0 1-15,0-1 31,0 0-32,0 1 1,0-1 0,0 0 15,0 1 0,20-1-15,-20 0-1,0 1 1,0-1 0,0 1-1,0-1 1,0-17-1,20 17 1,-20 0 15,0 1 1,0-1-1,0 0-16,0 1 1,0-1 15,0 1 16,20-1-31,-20 0-1,0 1 1,0-1 0,0 0 15,0 1 0,0-1 0,0 0-15,0 1 15,0-1-15,0 1 15,0-1-15,20 0 15,-20 1-15,0-1-16,0 0 47,20-17-32,-20 17 1,0 1 15,20-1-15,-20 0-1,0 1 1,20-18 0,0 17-1,-20 0 141,0 1-124,20 17-1,-20-18 0,0 0 0,0 1 16,20 17-31,-20-18 0,0 0 15,0 1 0,0-1-15,0 1-1,0-1 32,0 0-31,0 1-1</inkml:trace>
  <inkml:trace contextRef="#ctx0" brushRef="#br0" timeOffset="185036.2">1711 10425 0</inkml:trace>
  <inkml:trace contextRef="#ctx0" brushRef="#br0" timeOffset="201876.63">5324 6509 0,'-20'0'437,"-20"0"-421,-20 0 0,40 0-1,0 0 1,0 0-1,0 0 1,1 17 31,-1-17-31,-1 0-1,-18 0 1,-1 0-1,20 18 1,-1-18 0,2 0-1,-1 0 17,0 18-17,-20-18 16,20 17-15,0-17 0,0 0-1,0 0 17,0 0-17,0 18 1,0-18-1,-19 0 1,-2 18 0,22-18-1,-2 0 1,1 17-16,1-17 16,-2 0-1,-18 0 1,18 18-1,2-18 1,-21 0 0,20 0-1,0 0 1,0 0 0,-20 0 15,20 0-31,-20 18 31,-39-1-15,38-17-1,1 0 1,1 0 0,-2 0-1,1 0 1,-20 0-1,41 0 1,-41 0 0,19 0-1,2 18 1,19-18-16,0 0 31,-40 0-15,21 0 15,-21 0-15,19 0-1,1 0 1,1 0 0,18 0-1,-18 0 1,-1 0-1,20 0 1,-40 0 0,41 0-1,-41 0 17,0 0-17,39 0 1,-18 0-1,18 0 1,2 0 0,-22 0 15,2 0-15,-21 0-1,39 0-15,2 0 16,-1 0-16,-1 17 15,-58-17 1,40 0 0,-21 0-1,0 0 17,-60 0-1,39 0-16,42 0 1,-1 0 0,-20 0-1,40 0 17,-60 0-17,40-17 1,0-1-1,21 18 1,-22-17 0,22 17-1,-22 0 17,22 0-17,19-18 360,0-17-359,0 17 15,0 0-15,0 1-1,0-19 1,0 1 0,19 17-1,-19-17 1,0 18-1,21 17 1,-21-18 0,20 0-1,-20 1 1,0-1 0,0 0-1,0 1 1,19-1-1,2 18 1,-21-18 0,0 1 15,20-1-15,-20-17-1,19 0 1,-19 17-1,21-17 1,-2-1 0,-19 19-1,20-1 1,-20 0 0,20 1-1,-20-36 16,20 35-15,-20-17 15,20 0 1,0 17-17,-20 0 1,0 1-1,0-1 1,0 1 0,20 17-1,-20-18-15,20-17 32,-20 17-17,0 0 1,0 1-1,20-1 1,-20 0 0,20-17-1,0 0 1,-20-18 15,19 35-15,-19 1-16,21 17 15,-21-18 1,0 0 0,0 1 15,20 17-15,-20-18 77,0 1-30,19 17-48,-19-18 17,21 18-1,-1-18 16,-1 18 15,-19-17-46,21 17 0,-1-18 15,-1 0-16,2 18 17,-1-17 46,-1 17-31,-19-18-32,21 18 1,-2 0 0,1-18 15,-20 1-16,21 17 1,-2 0 31,1 0-16,1 0-15,-2 0-1,1 0 1,1-18 0,-2 18-1,1 0 1,-1 0 0,2 0-1,18 0 1,-18 0-16,-1 0 15,20 0 1,20 0 0,-21 0 15,1 0-15,-20 0-1,40 0 1,-20 0-1,1 0 1,-22 0 0,1 0-1,-1 0 1,2 0 0,-1 0-1,-1 0 1,2 0-1,-1 0 48,-1 0-16,2 0-32,-1 0 17,-1 0-17,2 0-15,18 0 32,-18 0-17,-2 0 32,1 0-31,1 0 62,-2 0-31,1 0 0,1 0 15,-2 0-46,1 0-1,0 0 32,0 0 0,0 0-16,-1 0-15,2 0 0,-1 0 30,-1 0-30,2 0 0,18 0-1,2 0 17,-22 0-17,2 0 16,-2 0-15,1 0 0,1 0-1,-2 0 17,1 0-17,1 0-15,18 0 31,21 0-15,-40 0 0,40 0-1,0 0 1,0 0 0,-1 0-1,-38 0 1,18 0-1,-18 0 1,-2 0 0,1 0 15,20 0 0,-20 0-15,1 0-1,-2 0 1,1 0 0,0 0 31,0 0-1,0 18-30,0-18 0,0 0-1,0 0 1,0 17 31,0-17-32,0 0 17,0 0-1,0 18-15,-1-18 15,2 0-16,-1 0 1,-1 18 0,2-18-1,-1 0 1,-1 17 0,2-17-1,-1 0 16,19 18-15,-19-18 0,0 18-1,0-18-15,0 0 32,20 17-17,-20-17 1,20 18 15,-20-18-15,0 0-1,0 18 17,0-18-17,0 0 16,-1 17 1,2-17-1,-1 18 0,-1-18 0,2 0-15,-1 17 15,-1-17-15,-19 18 15,21-18 0,-1 18-15,-1-18 31,-19 17 375,0 1-391,0 0-15,0 17-1,0-17-15,0-1 32,0 18-1,0-17 0,0 0 0,0-1 1,0 1 14,0 0 64,0-1-32,0 1-47,0 0 16,0-1-31,0 1 15,0-1-15,0 1-1,0 0 16,0-1-15,0 19 0,0-19-1,0 1-15,0 17 32,-19-35-32,19 18 31,0-1-16,0 1 1,-20-18 0,20 18 15,0-1 0,-21 1 16,2 0-31,19-1-1,-20 1 1,20 0 31,-21-1-16,21 1 0,-19-18-15,19 18 0,-20-1-1,20 1 1,-21-1-1,2 1 17,19 0-1,-20-1-15,20 1-1,-20-18 1,20 18 15,-20-1-15,0 1 31,20 0-32,-20-1 1,20 1 46,-20-18-46,0 17 0</inkml:trace>
  <inkml:trace contextRef="#ctx0" brushRef="#br0" timeOffset="-166528.72">8059 15487 0,'0'-18'719,"0"36"-688,0 0-16,0 17 1,0 0 0,0 0 31,20-17-16,-20 0 47,0-1-62,0 1-1,0 0 1,0-1-16,19-17 15,-19 18 1,0 0 93,0-1-77,0 1-17,0-1 95,0 1-63,0 0 31,0-1 15,0 1-77,0 0 0,0-1 46,0 1 32</inkml:trace>
  <inkml:trace contextRef="#ctx0" brushRef="#br0" timeOffset="-162782.59">7779 15434 0,'20'0'360,"0"0"-313,0 0-16,0 18 0,0-18-15,0 0-1,0 0 32,0 0-16,0 0 16,0 0 31,0 0-46,0 0-1,-1 0-15,2 0-1,-1 0 1,-1 0 46,2 0-46,-1 0 0,-1 0 15,2 0-16,-1 0 32,-1 0-31,41 17 0,-40-17-1,0 0 1,0 0 31,0 0-16,0 0 0,0 0 250,0 0-265</inkml:trace>
  <inkml:trace contextRef="#ctx0" brushRef="#br0" timeOffset="-154349.22">8858 15522 0,'19'-17'313,"-19"-1"-297,0 0 15,-19 18 63,19-17-32,-21-1-31,1 18 1,1 0 30,-2-18-46,2 18-1,-1 0 1,-1 0 0,2 0 15,-22-17 63,22 17-32,-1-18-31,20 36 297,0-1-312,0 1 0,0 0-1,0-1 1,0 1 0,0 0 62,0-1-47,0 1 0,0 0 0,0-1 63,0 1-78,0-1 31,0 1-32,0 0 1,0-1 0,20 1-1,-20 0 1,19-1 46,-19 1-30,21 0-17,-1-1 1,-20 1-1,19-18-15,2 17 63,-1-17-32,-20 18-15,19 0-1,2-1 17,-2-17 15,1 18-32,1-18 376,-2 0-344,1-18 62,1 18-62,-21-17-31,0-1-16,19 18 15,-19-18 16,20 18-15,-20-17 0,0-1 46,0 1-15,20 17-31,-20-36 15,0 19-15,0-1-1,0 0 1,0-17-1,0 0 1,0-18 15,0 18-15,0 17 0,0 0-1,0 1 329,20 17-328</inkml:trace>
  <inkml:trace contextRef="#ctx0" brushRef="#br0" timeOffset="-146177.46">9197 15910 0,'19'-17'281,"21"-1"-187,-40 0-63,20 18-15,1 0 15,-21-17-15,19 17-1,-19-18 1,20 0 31,-20 1 0,21 17-32,-21-18 1,19 1 78,1 17-48,-20-18-30,21 18 0,-21-18 15,19 1 31,-19-1 63,20 18-109,-1-35 0,2 17-1,-1 0 32,-1 1-31,22-18-1,-22 17 1,2 0 0,18-17-1,-39 17 1,21 1 0,39-54 15,-41 53-16,1 1 1,-20-1 0,21 18 359,-21 18-313,0-1-46,0 1-1,0 17 1,0 1 0,0-19-1,0 1 1,0 17 0,0-17-1,0 35 1,0-36-1,0 1 95,0 0-79,0-1-15,0 1-1,0 17 1,0-17 0,0 0 30,0-1-30,0 1 0,0-1-1,0 1 95,0 0 15,0-1-63,0 1-46,0 17-1,0-17 32,0 0 906,0-1-921</inkml:trace>
  <inkml:trace contextRef="#ctx0" brushRef="#br0" timeOffset="-142560.87">9417 15716 0,'39'0'281,"-20"0"-250,2 0-15,-1 0 0,-1 18-1,2 0 63,-1-18-46,-1 0-17,2 0 110,-1 0-31,-1 0 15,2 0-93,-1 0 0,-1 0 530,2 0-530,39 0 0</inkml:trace>
  <inkml:trace contextRef="#ctx0" brushRef="#br0" timeOffset="-136607.56">10154 15434 0,'-19'0'703,"19"18"-688,0 35 1,0-18 0,0 0-1,0 18 1,0-35 0,0 17-1,0-17 1,0-1 15,0 36-15,0-18-1,0 18 17,0-17-1,0 17 0,0-36 407,0 1-376</inkml:trace>
  <inkml:trace contextRef="#ctx0" brushRef="#br0" timeOffset="-129456.08">10135 15381 0,'19'0'594,"2"0"-579,-1 0 32,-1 0 281,2 0-234,-2 0-63,1 0 1,1 0 46,-2 0-16,1 0-15,1 0 422,-2 0-422,1 0 93,1 0-46,-2 0-78,1 0-1,0 0 1,0 0 0,0 0-1,0 0 1,0 0 0,0 0-1,0 0 16,0 0 938,0 0-922,-1 0 453</inkml:trace>
  <inkml:trace contextRef="#ctx0" brushRef="#br0" timeOffset="-125249.71">10175 15663 0,'0'18'438,"20"-18"-407,-1 0 0,2 0 1,-2 0 124,1 0-47,1 0-93,-2 0 156,1 0-125,1 0 249,-2 0 79,1 0-343,1 0 61,-2 0-30</inkml:trace>
  <inkml:trace contextRef="#ctx0" brushRef="#br0" timeOffset="-107740.45">12011 16828 0,'0'-18'391,"20"0"-375,-20 1-1,20-36 1,0 17-1,-20-17 1,20 18-16,0 0 16,20-53-1,-40 70 1,20-17 0,-20 0-1,0 17 1,19-17 15,-19-1 0,21 1-15,-21 17 0,0 1-1,20-36 1,-1 53-1,-19-71 1,21 36 0,-21 17-1,0-17 1,0 17 0,0 1-1,0-1 1,0 1-1,0-1 32,0 0-15,0 1-1,-21-1 0,21 0 0,-19-17-15,19 17 15,-20 1-15,20-1 15,-21 1-15,2-1-1,-1-17 1,-40-18 0,20-18 15,0 18-16,-40 0 1,-19 0 0,-21 0-1,0 1 1,80 34-16,0 0 16,20 1-16,-20 17 15,20-18 1,-20 0-1,20 18 1,-20 0 0,20-17-1,1 17 1,-1 0 0,-1 0-1,2 0 16,19-18-15,-20 18 0,-1-18 15,-58 1-15,39 17-1,20-18 1,-20 18-1,0-17 1,0 17 15,20-18-15,0 18 0,0 0-1,1 0 16,-22-18-15,22 18 15,-2 0-15,1-17 15,1 17 0,-2-18 1,-18 18-17,18 0 1,2-18 0,-1 18-16,-20-17 31,20 17-16,-20 0 1,20 0 0,0-18-1,0 18 17,0-18-17,1 18 1,-2 0-1,1 0 1,1-17 0,-2 17-1,1 0-15,1 0 16,-2 0 0,-18 0-1,18-18 1,2 18-1,-1 0 1,-1 0 0,2 0-1,-1 0 1,-20-18 15,-1 18-31,2 0 16,-40 0-1,38 0-15,22 0 16,-41 0 0,39 0-1,1 0 32,1 0-16,-2 0-15,2 0 0,-1 0-1,-1 0-15,2 0 16,-1 18 0,-1-18-1,2 0 16,-1 0-15,-1 0 0,2 18 15,-1-18-15,-20 0-1,20 0 1,-20 0-1,-20 0 1,40 0-16,1 17 16,-41 1-1,39-18 63,2 0-62,-61 0 15,20 0-15,39 0 0,2 0-1,-1 0 16,0 0-15,0 0 0,0 0-1,1 0 17,-2 0-1,1 0-16,1 0 1,-2 0 15,1 0-31,-20 0 16,21-18 0,-22 1-1,2 17 1,-1 0-1,-40-18 1,20 18 0,-20 0-1,20 0 1,0 0 0,0-18-1,21 18 1,19-17-16,-20 17 31,-61-18-15,42 18-1,19 0 17,-20 0-17,-20-35 1,20 35-1,0-18 1,-20 1 0,21-1-1,-21 0 1,40 18 0,20-17-16,-20 17 15,1 0 1,18-18-1,1 18 1,1 0 47,-2 0 46,1 0-93,1 0-1,-22 18 1,22-1-1,19 19 1,-21-19 0,1 1-1,1 0 1,-2 17 15,-18 18 0,-1-18-15,40-17 0,-20 17-1,-1-35 32,21 18-31,-19-1-1,-22 19 1,2-19 15,-1 18-15,40-17-16,-20-18 31,20 18-15,-19-18 343,-2 0-343,21 17-16,-20-17 15,1 18 1,-2 0 0,21 17-1,-20-17 1,1-1 31,19 1 15,-21-18-30,1 17-17,20 1 1,-19 0 31,19-1-32,-21 1 1,-18 35 0,18 0-1,2-18 1,-1-17-1,20 17 1,-21-17 15,21-1 1,0 1 30,0 0-31,0-1-15,0 1 15,0 0-15,0-1-1,0 1 1,0-1 0,21 1-1,-21 35 1,0-18 0,0 18-1,0-18 16,0 36 1,0-53-17,0-1 110,0 19-109,0-1 0,0-18-1,0 1 1,0 17-1,0-17 1,0 35 15,0-35 16,0-1 16,0 1-32,0 0 16,0-1 0,0 1-32,0-1 1,0 1 31,0 0-32,0-1 48,0 19-47,0 17-1,0-18 1,0 0-1,0 18 1,0-35 15,0 35-15,0-36 78,0 19 15,0-19-93,0 54-1,0-1 1,0-52 15,0 17-31,0-17 16,0-1-1,0 1 64,0 0-17,20-18 1,-20 17-48,0 1 1,0 0 15,19-18 0,-19 17-15,21-17 0,-21 18-1,39 0 16,-18-1-15,-2 1 0,1-18-1,1 0 1,-2 0 0,1 17-1,1-17 1,-2 0-1,1 0 1,1 0 15,-2 0 47,-19 18-62,20-18 15,1 0 47,-2 0-31,1 0-15,-1 0-1,2 0-16,-1 0 1,-1 0 0,-19 18 15,21-18-15,-1 0-1,-1 17 1,2-17-1,-1 0 1,-1 0 0,2 18-1,-2-18 1,22 0 15,-22 0-15,1 0-1,1 18 1,-2-18 15,1 0-15,1 0 31,-2 0-16,-19 17-15,20-17-1,1 0 1,-2 0 15,1 0-15,20 0 15,-20 0-15,0 0-1,0 0 1,20 0 0,0 0-1,0 0 1,-1 0 15,-18 0-15,-2 0-1,41 0 1,-19 0 0,-22 0-1,21 0 1,-20 0-1,0 0 17,0 0-17,0 18 17,60 0-17,-60-18 1,0 17-1,-1-17 1,22 0 0,-22 18-1,62 17 1,-22-17 0,1 17-1,0-17 1,-20-1-1,40 1 1,-21 0 0,-18-18-1,-1 0 1,-1 17 0,21 1-1,-19-18 16,-22 18 1,2-18-17,18 0 1,-18 0 0,-2 0-1,22 0 1,-2 0-1,1 0 1,20 0 0,-40 0-16,-1 0 15,2 0-15,18 0 16,42-18 0,-42 0-1,1 18 1,-20-17-1,1 17 1,18-36 15,40 1-15,22 0 0,-22 17-1,-38 0 1,-22 18 203,2 0-204,-2 0-15,1 0 16,1 0 15,18 0 78,-18 0-93,-2-17 0,22 17-1,-22 0 1,41 0 0,20 0 15,20 0-16,39 0 1,-59 0 0,-59 0 15,-2 0 31,41 0-46,-40 0 0,60 0-1,-60 0 79,0 0-16,-1 0-31,21 0-31,20-18-1,0 18 1,-19 0 0,-22 0-1,1 0 1,0 0-1,0 0 1,20 0 0,-20 0-1,20 0 17,0 0 61,-20 0-46,0 0 0,0 0-16,0 0 1,0 0 14,-1 0-14,2 0-17,-1 0 1,-1 0 0,2 0-1,-1 0 48,-1 0-32,1 0-15,1 0 93,-2 0-93,1 0 77,0 0-61,40 0-17,-20 0 1,-20 0 78,0 0-63,0 0 47,0 0 47,0 0-94,0 0 47,0 0-31,0 0-31,-1 0-1,2 0 48,-1 0-16,-1-17-32,2-1 1,-1 18 31,-1-18-31,-19 1 15,41-1-16,-22 18 1,2-18 47,-21 1-17,19-1-30,-19 0 93,20 1-93,-20-1 15,21 1-15,-21-1 0,19 18-1,-19-18 1,20 1-1,-20-1 1,0 0 0,20 1 15,-20-1-15,0 0-16,20-17 31,0 0-16,-20 17 126,0 1-47,0-1-63,0 0 0,0 1 32,0-1-48,0 0 1,0 1 0,0-1-1,0 1 313,0-1-296,0 0 30,0 1-31</inkml:trace>
  <inkml:trace contextRef="#ctx0" brushRef="#br0" timeOffset="-83822.61">9655 14076 0</inkml:trace>
  <inkml:trace contextRef="#ctx0" brushRef="#br0" timeOffset="-80941.2">12929 11783 0</inkml:trace>
  <inkml:trace contextRef="#ctx0" brushRef="#br0" timeOffset="-59574.28">10854 11977 0</inkml:trace>
  <inkml:trace contextRef="#ctx0" brushRef="#br0" timeOffset="-111.84">12670 12894 0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D19881-9426-4E08-81A5-DA3D3D915517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36DBE-FC0D-449B-82CE-EB0468C40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1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43102AD4-FADA-B7FA-911A-6371417017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FA24F8B6-1ED9-9C27-C82F-DB14491951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F5A90411-7918-DBB8-DB58-3B0C46A1D5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7C5CEAF1-B4BF-44E1-8152-208297A6BDE4}" type="slidenum">
              <a:rPr lang="th-TH" altLang="en-US" sz="1200"/>
              <a:pPr/>
              <a:t>5</a:t>
            </a:fld>
            <a:endParaRPr lang="th-TH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A36DBE-FC0D-449B-82CE-EB0468C409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43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th-TH"/>
              <a:t> Shifting economic activity into the hands of small and medium size businesses instead of concentrating it in fewer mega corporation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th-TH"/>
              <a:t>Shortening the distance between producers and consumers where ever possible.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3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</a:pPr>
            <a:fld id="{4E1E179D-4A4D-4D2F-8DE4-59FA3A642047}" type="slidenum">
              <a:rPr lang="th-TH" smtClean="0">
                <a:latin typeface="Arial" panose="020B0604020202020204" pitchFamily="34" charset="0"/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24</a:t>
            </a:fld>
            <a:endParaRPr lang="th-TH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7532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78A59-3425-0A60-84B8-3886C8E60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6C96CD-755A-D299-45A2-BA782CCE2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CD9B8-0DB8-B9A6-AC2F-7408A2825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57EA-7B20-4016-A1F0-282306BB4EA8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19C41-E646-88AE-9CEC-50D49DF27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5EF12-73A3-0977-301F-874699D3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DCB3-162D-4BC5-AF0B-B01E12433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7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BFEBE-6F25-3D8D-DBB5-1DC05871F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E245E-28F0-6DA5-04DA-0CD39AE99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66F51-A52C-B492-D861-CA287156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57EA-7B20-4016-A1F0-282306BB4EA8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01F7A-B418-0FA9-80EF-13802A9CC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F2C6D-AFAF-D18D-B72F-7975A912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DCB3-162D-4BC5-AF0B-B01E12433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34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7E1A1F-50CD-0670-9115-35281E24D3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51D91-6A68-7DAA-E497-416165D21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04A6B-477C-3AEA-251C-9C5855E35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57EA-7B20-4016-A1F0-282306BB4EA8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91459-19C0-1D5C-CC37-DA586D79A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136FA-4AEC-5523-4522-1DCACCC40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DCB3-162D-4BC5-AF0B-B01E12433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73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62035-78DA-4053-8289-888BA76D5C12}" type="datetime1">
              <a:rPr lang="th-TH"/>
              <a:pPr>
                <a:defRPr/>
              </a:pPr>
              <a:t>17/07/66</a:t>
            </a:fld>
            <a:endParaRPr lang="th-TH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ประชุมหารือ กษ.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5F8CD-3A29-445B-A784-796EDA076340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51007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6216-3190-9BD1-3B81-F2268104C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7E3D4-9113-8A7A-D702-DF6840807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E1D95-5A58-99B8-ABAD-25828CE9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57EA-7B20-4016-A1F0-282306BB4EA8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92B98-F6E0-D501-61D7-ABF067D1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A0BBC-A690-6E47-F768-848751F99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DCB3-162D-4BC5-AF0B-B01E12433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4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AAB8F-1283-0D7C-42DD-53A0B617E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9548B-E532-4103-ABBA-0368448F1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7FEB7-A3C1-AF61-0C15-247A1C34F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57EA-7B20-4016-A1F0-282306BB4EA8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FCC23-8147-B16A-9A67-80686704A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7679-F366-5C03-CF40-251BBF674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DCB3-162D-4BC5-AF0B-B01E12433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7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47AC-C835-A377-F73F-4A9C264F8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0FFA8-6228-E715-0280-A26D88D94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98718-FEE6-1061-F5FA-90B9A0824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70DD0-8A4F-7168-66F5-AC6602C6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57EA-7B20-4016-A1F0-282306BB4EA8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C0751-5C90-CD62-CD7A-DC9606AF3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5B7F3-D2DF-D103-85AF-F53FBC723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DCB3-162D-4BC5-AF0B-B01E12433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66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7A383-4CE1-2F1F-F090-387B831A9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F93C7-3DE0-E16F-FCA1-3B34D0251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2DD93-F0E7-EA01-E783-154F59D067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EF14A9-614B-D0BE-28A2-6D9039980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C2A798-01FF-404E-F247-A9F40F9AF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D46867-16BA-AF0B-67A4-F21609979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57EA-7B20-4016-A1F0-282306BB4EA8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089A56-991F-EA80-568F-DFBF5626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DE970B-567B-F25D-C002-9270E2BFA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DCB3-162D-4BC5-AF0B-B01E12433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9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CA54C-1135-19DF-294B-A1FC0DD7A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C5E72E-951C-2A00-0CCA-4893CC3AB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57EA-7B20-4016-A1F0-282306BB4EA8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6FEDB-A66C-B445-0840-62713FD47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6138A-567B-B72B-C3C2-6DA0A848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DCB3-162D-4BC5-AF0B-B01E12433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3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FD8857-2BEB-1FF3-7ADB-A7215EA71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57EA-7B20-4016-A1F0-282306BB4EA8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A8B675-7234-2289-60E0-D09A43B26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56682-31BB-6FD6-3FB7-417F05F28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DCB3-162D-4BC5-AF0B-B01E12433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0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36686-304A-4EFE-8294-B56F527BD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9E86E-AD08-A2B7-6DA7-1AB57BF1C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B9407C-6351-58F0-4808-6476BA614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0B92F-6BFE-9525-3D87-22039F1D7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57EA-7B20-4016-A1F0-282306BB4EA8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F76B8-757B-D291-BB99-7F02D3C06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FE0DEE-A256-5FA3-5066-C87671D3C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DCB3-162D-4BC5-AF0B-B01E12433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A2BE5-9288-CB46-FF65-68EB3EBEE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4A4C9-0DFB-DB7E-2C02-6FA9ED58A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5A2F9-05B4-32B1-9E65-FED4DF06F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BB357-B8C6-3210-8608-17A0819B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57EA-7B20-4016-A1F0-282306BB4EA8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9BF2E-C9C3-C55E-14A9-6E8502FAE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3F53B-C761-EBB8-C47C-F46CF0B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2DCB3-162D-4BC5-AF0B-B01E12433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43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EE9924-C536-14FF-BECF-A8E046D83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A04DE-9693-9A97-FFD4-C5834EBC7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E43AF-B7D6-BBE3-3993-9F97337DB4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157EA-7B20-4016-A1F0-282306BB4EA8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15915-463B-96B0-A3A9-15AD92FCC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027AA-6CF3-4E85-853B-271D1CF75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2DCB3-162D-4BC5-AF0B-B01E12433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8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3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50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49.jpe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52.jpg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microsoft.com/office/2007/relationships/hdphoto" Target="../media/hdphoto2.wdp"/><Relationship Id="rId10" Type="http://schemas.openxmlformats.org/officeDocument/2006/relationships/image" Target="../media/image25.jpg"/><Relationship Id="rId4" Type="http://schemas.openxmlformats.org/officeDocument/2006/relationships/image" Target="../media/image20.png"/><Relationship Id="rId9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gs-organic.org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02FCBC-C891-5E92-A21A-F64ABB36E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3" y="0"/>
            <a:ext cx="1213050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D3241-BD74-556B-0589-B65CDE84A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323" y="151263"/>
            <a:ext cx="9144000" cy="162709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PGS groups and the certification of </a:t>
            </a:r>
            <a:r>
              <a:rPr lang="en-US" sz="4800" b="1" dirty="0" err="1"/>
              <a:t>agro</a:t>
            </a:r>
            <a:r>
              <a:rPr lang="en-US" sz="4800" b="1" dirty="0"/>
              <a:t>-processed produces : TOAF PGS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0CE3F2E-8DD3-E9FE-C127-E84784C5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1388" y="2392741"/>
            <a:ext cx="6226291" cy="1627097"/>
          </a:xfrm>
        </p:spPr>
        <p:txBody>
          <a:bodyPr>
            <a:normAutofit fontScale="92500"/>
          </a:bodyPr>
          <a:lstStyle/>
          <a:p>
            <a:pPr algn="ctr">
              <a:lnSpc>
                <a:spcPct val="110000"/>
              </a:lnSpc>
            </a:pPr>
            <a:r>
              <a:rPr lang="en-US" sz="3900" b="1" dirty="0"/>
              <a:t>Jintana Indramangala</a:t>
            </a:r>
          </a:p>
          <a:p>
            <a:pPr algn="ctr">
              <a:lnSpc>
                <a:spcPct val="110000"/>
              </a:lnSpc>
            </a:pPr>
            <a:r>
              <a:rPr lang="en-US" sz="3200" b="1" dirty="0"/>
              <a:t>Thai Organic Agriculture Foundation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3D805A-BD47-802B-FB05-2F5DAB6E86C2}"/>
              </a:ext>
            </a:extLst>
          </p:cNvPr>
          <p:cNvSpPr txBox="1"/>
          <p:nvPr/>
        </p:nvSpPr>
        <p:spPr>
          <a:xfrm>
            <a:off x="2585807" y="6352999"/>
            <a:ext cx="70203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19 August 2023, At webinar organization by PGS SA and PGS Ghana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E7895D-F2A2-3FE1-E1B3-AF7302095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503" y="5871010"/>
            <a:ext cx="1434003" cy="857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1EE164-687E-7985-FDB2-BD100609D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256" y="4634220"/>
            <a:ext cx="23812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57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9499" y="202698"/>
            <a:ext cx="10033001" cy="100811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PARTICIPATION for Common Features of PGSs</a:t>
            </a:r>
            <a:endParaRPr lang="th-TH" sz="3600" b="1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91886688"/>
              </p:ext>
            </p:extLst>
          </p:nvPr>
        </p:nvGraphicFramePr>
        <p:xfrm>
          <a:off x="1703513" y="1339909"/>
          <a:ext cx="820891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03513" y="6237312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stakeholders are clearly defined and cover voting rights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77044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42023-0997-CD9D-5DD8-619483E0E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318" y="120650"/>
            <a:ext cx="6809013" cy="594899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en-US" b="1" dirty="0"/>
              <a:t>PGS Development Steps</a:t>
            </a:r>
            <a:endParaRPr lang="th-TH" b="1" dirty="0"/>
          </a:p>
        </p:txBody>
      </p:sp>
      <p:sp>
        <p:nvSpPr>
          <p:cNvPr id="13319" name="Slide Number Placeholder 6">
            <a:extLst>
              <a:ext uri="{FF2B5EF4-FFF2-40B4-BE49-F238E27FC236}">
                <a16:creationId xmlns:a16="http://schemas.microsoft.com/office/drawing/2014/main" id="{921A302E-6347-54E9-1D4C-CACA9E39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0002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4574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371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60FD100-6C94-44F0-B4D6-A0FCEA212273}" type="slidenum">
              <a:rPr lang="th-TH" altLang="en-US" sz="900">
                <a:solidFill>
                  <a:srgbClr val="898989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th-TH" altLang="en-US" sz="900">
              <a:solidFill>
                <a:srgbClr val="898989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82298D5-713F-A2B7-CB6E-190B9FF14A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1342945"/>
              </p:ext>
            </p:extLst>
          </p:nvPr>
        </p:nvGraphicFramePr>
        <p:xfrm>
          <a:off x="707169" y="752348"/>
          <a:ext cx="11484831" cy="5797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316" name="Picture 3" descr="Logo-PGS-update.jpg">
            <a:extLst>
              <a:ext uri="{FF2B5EF4-FFF2-40B4-BE49-F238E27FC236}">
                <a16:creationId xmlns:a16="http://schemas.microsoft.com/office/drawing/2014/main" id="{22DF92FA-E6DC-2F28-C5AF-311585A1A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026" y="171450"/>
            <a:ext cx="104616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7AB738E5-53D8-9C4E-6FBF-FEB89B1A9ABB}"/>
              </a:ext>
            </a:extLst>
          </p:cNvPr>
          <p:cNvSpPr/>
          <p:nvPr/>
        </p:nvSpPr>
        <p:spPr>
          <a:xfrm>
            <a:off x="1625300" y="4721427"/>
            <a:ext cx="242888" cy="558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 sz="21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78271A-4FFF-4A48-4CC7-AFB47B1D33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7" y="4721427"/>
            <a:ext cx="1501514" cy="20679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501" y="286667"/>
            <a:ext cx="3808368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tx2"/>
                  </a:solidFill>
                </a:ln>
                <a:solidFill>
                  <a:srgbClr val="00B050"/>
                </a:solidFill>
              </a:rPr>
              <a:t>TRANSPARENCY</a:t>
            </a:r>
            <a:endParaRPr lang="th-TH" sz="3200" dirty="0">
              <a:ln>
                <a:solidFill>
                  <a:schemeClr val="tx2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5" name="Content Placeholder 7" descr="ลำพูน61 (4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269" y="1268760"/>
            <a:ext cx="4038600" cy="2692400"/>
          </a:xfrm>
          <a:prstGeom prst="rect">
            <a:avLst/>
          </a:prstGeom>
        </p:spPr>
      </p:pic>
      <p:pic>
        <p:nvPicPr>
          <p:cNvPr id="7" name="Content Placeholder 3" descr="IMG_58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"/>
          <a:stretch>
            <a:fillRect/>
          </a:stretch>
        </p:blipFill>
        <p:spPr>
          <a:xfrm>
            <a:off x="297807" y="4231139"/>
            <a:ext cx="1909762" cy="2492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FBA152-7FA3-693E-7E9A-AA2280830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81" y="4512909"/>
            <a:ext cx="3207119" cy="2137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AB9FAB-11B9-CFA1-35CC-F36EFB229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662" y="4473106"/>
            <a:ext cx="3358365" cy="2243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9299" y="416607"/>
            <a:ext cx="7134894" cy="337015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Clearly defined group structure and documented systems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Active participation of producers in activities of the group , meeting , peer reviews ,decision making etc.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Mechanism to certified farm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Open farm to all involve</a:t>
            </a:r>
            <a:endParaRPr lang="th-TH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33497F-7B08-9B83-D2DD-1E99248418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" b="24193"/>
          <a:stretch/>
        </p:blipFill>
        <p:spPr>
          <a:xfrm>
            <a:off x="2631294" y="4220864"/>
            <a:ext cx="1909763" cy="250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5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89" y="2167163"/>
            <a:ext cx="7010619" cy="43816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flipH="1">
            <a:off x="647271" y="83806"/>
            <a:ext cx="809925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Focus on the Peer review process</a:t>
            </a:r>
            <a:endParaRPr lang="th-TH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F392C-2541-764D-F31A-DAC4E6CCD0E7}"/>
              </a:ext>
            </a:extLst>
          </p:cNvPr>
          <p:cNvSpPr txBox="1"/>
          <p:nvPr/>
        </p:nvSpPr>
        <p:spPr>
          <a:xfrm>
            <a:off x="647271" y="930359"/>
            <a:ext cx="109008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It means that the quality control is </a:t>
            </a:r>
            <a:r>
              <a:rPr lang="en-US" sz="3200" b="1" dirty="0"/>
              <a:t>not carried out by an external inspector</a:t>
            </a:r>
            <a:r>
              <a:rPr lang="en-US" sz="3200" dirty="0"/>
              <a:t> but by the members of the same group, community, association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29E162-6599-9095-3CB7-8890C8EEF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1" y="3328828"/>
            <a:ext cx="4179939" cy="31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13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ตรวจฟาร์มpgs 61_๑๘๐๙๑๘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9392" y="278813"/>
            <a:ext cx="4186487" cy="2790310"/>
          </a:xfrm>
          <a:prstGeom prst="rect">
            <a:avLst/>
          </a:prstGeom>
        </p:spPr>
      </p:pic>
      <p:pic>
        <p:nvPicPr>
          <p:cNvPr id="4" name="Picture 3" descr="ตรวจฟาร์มpgs 61_๑๘๐๙๑๘_03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75879" y="278814"/>
            <a:ext cx="4240261" cy="2826151"/>
          </a:xfrm>
          <a:prstGeom prst="rect">
            <a:avLst/>
          </a:prstGeom>
        </p:spPr>
      </p:pic>
      <p:pic>
        <p:nvPicPr>
          <p:cNvPr id="5" name="Picture 4" descr="ตรวจฟาร์มpgs 61_๑๘๑๐๑๓_09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7529" y="3648799"/>
            <a:ext cx="4203007" cy="2801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4834" y="3151212"/>
            <a:ext cx="38571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Good partnership &amp; ownership</a:t>
            </a:r>
            <a:endParaRPr lang="th-TH" sz="2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28" y="3789040"/>
            <a:ext cx="460718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43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0458" y="178366"/>
            <a:ext cx="6166658" cy="634082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LEARNING PROCESS</a:t>
            </a:r>
            <a:endParaRPr lang="th-TH" b="1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29" y="1319238"/>
            <a:ext cx="4038600" cy="2691742"/>
          </a:xfrm>
        </p:spPr>
      </p:pic>
      <p:sp>
        <p:nvSpPr>
          <p:cNvPr id="7" name="TextBox 6"/>
          <p:cNvSpPr txBox="1"/>
          <p:nvPr/>
        </p:nvSpPr>
        <p:spPr>
          <a:xfrm>
            <a:off x="1281454" y="4105457"/>
            <a:ext cx="9992720" cy="224676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n w="6350">
                  <a:solidFill>
                    <a:schemeClr val="tx1"/>
                  </a:solidFill>
                </a:ln>
              </a:rPr>
              <a:t>Knowledge building /regular meeting and workshops to discuss technical and marketing issues</a:t>
            </a:r>
          </a:p>
          <a:p>
            <a:endParaRPr lang="en-US" sz="2800" dirty="0">
              <a:ln w="6350">
                <a:solidFill>
                  <a:schemeClr val="tx1"/>
                </a:solidFill>
              </a:ln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n w="6350">
                  <a:solidFill>
                    <a:schemeClr val="tx1"/>
                  </a:solidFill>
                </a:ln>
              </a:rPr>
              <a:t>Include all producers in Peer review inspection of the other farms in order to sharing their experience</a:t>
            </a:r>
            <a:endParaRPr lang="th-TH" sz="2800" dirty="0">
              <a:ln w="6350">
                <a:solidFill>
                  <a:schemeClr val="tx1"/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E9CD68-B954-63D9-920E-2CCA5D5DB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547" y="1072737"/>
            <a:ext cx="4043627" cy="30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60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ตรวจฟาร์มpgs 61_๑๘๐๙๑๘_002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757634" y="947218"/>
            <a:ext cx="4060899" cy="2706605"/>
          </a:xfrm>
        </p:spPr>
      </p:pic>
      <p:pic>
        <p:nvPicPr>
          <p:cNvPr id="9" name="Picture 8" descr="3802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560" y="3784444"/>
            <a:ext cx="3780420" cy="28345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43173" y="293379"/>
            <a:ext cx="987346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PGS group democracy &amp;participation for decision process</a:t>
            </a:r>
            <a:endParaRPr lang="th-TH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533347" y="1038145"/>
            <a:ext cx="3010905" cy="106182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2100" b="1" dirty="0"/>
              <a:t>Consensus group voting</a:t>
            </a:r>
          </a:p>
          <a:p>
            <a:r>
              <a:rPr lang="en-US" sz="2100" b="1" dirty="0"/>
              <a:t>to verify farmers</a:t>
            </a:r>
          </a:p>
          <a:p>
            <a:r>
              <a:rPr lang="en-US" sz="2100" b="1" dirty="0"/>
              <a:t> as organic farming </a:t>
            </a:r>
            <a:endParaRPr lang="th-TH" sz="2100" b="1" dirty="0"/>
          </a:p>
        </p:txBody>
      </p:sp>
      <p:pic>
        <p:nvPicPr>
          <p:cNvPr id="12" name="Picture 11" descr="ตรวจฟาร์มpgs 61_๑๘๐๙๑๘_00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61676" y="3847570"/>
            <a:ext cx="4252816" cy="283451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A362B6-9D73-B15C-0A5D-57F040F6DE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4" y="888444"/>
            <a:ext cx="4273193" cy="284809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A5DE88-A088-A6EF-10D0-2541FC0E4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76" y="3383350"/>
            <a:ext cx="2349295" cy="3235613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B504684B-D2CF-4CB4-77CE-3159324F05B7}"/>
              </a:ext>
            </a:extLst>
          </p:cNvPr>
          <p:cNvSpPr/>
          <p:nvPr/>
        </p:nvSpPr>
        <p:spPr>
          <a:xfrm>
            <a:off x="5889918" y="2486346"/>
            <a:ext cx="412164" cy="43151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8DDA2B-B919-46B5-1BC0-DE9F5CF18B9F}"/>
              </a:ext>
            </a:extLst>
          </p:cNvPr>
          <p:cNvSpPr txBox="1"/>
          <p:nvPr/>
        </p:nvSpPr>
        <p:spPr>
          <a:xfrm>
            <a:off x="5088043" y="3062907"/>
            <a:ext cx="1941815" cy="36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Grant certificate</a:t>
            </a:r>
          </a:p>
        </p:txBody>
      </p:sp>
    </p:spTree>
    <p:extLst>
      <p:ext uri="{BB962C8B-B14F-4D97-AF65-F5344CB8AC3E}">
        <p14:creationId xmlns:p14="http://schemas.microsoft.com/office/powerpoint/2010/main" val="3662148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F6CB6D-85AE-804F-B025-3F40E898FB08}"/>
              </a:ext>
            </a:extLst>
          </p:cNvPr>
          <p:cNvSpPr txBox="1"/>
          <p:nvPr/>
        </p:nvSpPr>
        <p:spPr>
          <a:xfrm>
            <a:off x="3152950" y="2198669"/>
            <a:ext cx="5886099" cy="769441"/>
          </a:xfrm>
          <a:prstGeom prst="rect">
            <a:avLst/>
          </a:prstGeom>
          <a:solidFill>
            <a:srgbClr val="FFC000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4400" b="1" dirty="0"/>
              <a:t>Processing and Handling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6102E-8BAB-BE5D-EE58-1909CA6804B5}"/>
              </a:ext>
            </a:extLst>
          </p:cNvPr>
          <p:cNvSpPr txBox="1"/>
          <p:nvPr/>
        </p:nvSpPr>
        <p:spPr>
          <a:xfrm>
            <a:off x="4345967" y="4202131"/>
            <a:ext cx="39966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Large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Small &amp; medium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Homemade </a:t>
            </a:r>
          </a:p>
        </p:txBody>
      </p:sp>
    </p:spTree>
    <p:extLst>
      <p:ext uri="{BB962C8B-B14F-4D97-AF65-F5344CB8AC3E}">
        <p14:creationId xmlns:p14="http://schemas.microsoft.com/office/powerpoint/2010/main" val="2493027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47F2E452-74D2-E843-F98F-AAC59D19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278" y="82193"/>
            <a:ext cx="10147443" cy="8938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NZ" dirty="0">
                <a:ea typeface="+mj-ea"/>
              </a:rPr>
              <a:t> </a:t>
            </a:r>
            <a:r>
              <a:rPr lang="en-NZ" b="1" dirty="0">
                <a:ea typeface="+mj-ea"/>
              </a:rPr>
              <a:t>Example of a PGS Operator Arrangement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39E6069-E53D-AD9C-65A0-CA1EF8F197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2235270"/>
              </p:ext>
            </p:extLst>
          </p:nvPr>
        </p:nvGraphicFramePr>
        <p:xfrm>
          <a:off x="904126" y="1468348"/>
          <a:ext cx="10346076" cy="5149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EE295C3-FA6B-774D-535D-DB9DA07EA689}"/>
              </a:ext>
            </a:extLst>
          </p:cNvPr>
          <p:cNvSpPr txBox="1"/>
          <p:nvPr/>
        </p:nvSpPr>
        <p:spPr>
          <a:xfrm>
            <a:off x="2363056" y="4705565"/>
            <a:ext cx="1664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Cooperative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Community enterprise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A2803C-FB36-055A-76B1-852E70B7E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964" y="142584"/>
            <a:ext cx="5189859" cy="622300"/>
          </a:xfrm>
          <a:blipFill>
            <a:blip r:embed="rId2" cstate="print"/>
            <a:tile tx="0" ty="0" sx="100000" sy="100000" flip="none" algn="tl"/>
          </a:blipFill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ordia New" pitchFamily="34" charset="-34"/>
                <a:cs typeface="Cordia New" pitchFamily="34" charset="-34"/>
              </a:rPr>
              <a:t>Rice Processing&amp; Handling </a:t>
            </a:r>
            <a:endParaRPr lang="th-TH" sz="4800" b="1" dirty="0">
              <a:solidFill>
                <a:schemeClr val="accent1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DB30A2C2-D55D-27D9-5E58-083E5F59D0FF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7024694" y="1285862"/>
          <a:ext cx="3181344" cy="371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A6CA37F-2FA3-C6F3-0C95-2F964C8C4DAB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770561" y="882651"/>
          <a:ext cx="5512379" cy="3001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F2C79B2-AC78-77FD-B79E-AD71ED5C9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122" y="1149836"/>
            <a:ext cx="30142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2005_iannnnnGMO" pitchFamily="2" charset="0"/>
                <a:cs typeface="Angsana New" panose="02020603050405020304" pitchFamily="18" charset="-34"/>
              </a:rPr>
              <a:t>Farmer groups</a:t>
            </a:r>
            <a:r>
              <a:rPr lang="th-TH" altLang="en-US" sz="2400" b="1" dirty="0">
                <a:latin typeface="2005_iannnnnGMO" pitchFamily="2" charset="0"/>
                <a:cs typeface="Angsana New" panose="02020603050405020304" pitchFamily="18" charset="-34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3E27C3-5719-2DD7-4A82-05067B769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939" y="785813"/>
            <a:ext cx="17291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2005_iannnnnMTV"/>
                <a:ea typeface="2005_iannnnnMTV"/>
                <a:cs typeface="2005_iannnnnMTV"/>
              </a:rPr>
              <a:t>Operator</a:t>
            </a:r>
            <a:endParaRPr lang="th-TH" altLang="en-US" b="1" dirty="0">
              <a:latin typeface="2005_iannnnnMTV"/>
              <a:ea typeface="2005_iannnnnMTV"/>
              <a:cs typeface="2005_iannnnnMTV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FFD4DB-ADB1-DD6C-072B-CD336C434F8F}"/>
              </a:ext>
            </a:extLst>
          </p:cNvPr>
          <p:cNvSpPr txBox="1"/>
          <p:nvPr/>
        </p:nvSpPr>
        <p:spPr>
          <a:xfrm>
            <a:off x="5165171" y="5230060"/>
            <a:ext cx="164306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solidFill>
                  <a:srgbClr val="000000"/>
                </a:solidFill>
                <a:latin typeface="2005_iannnnnGMO" pitchFamily="2" charset="0"/>
              </a:rPr>
              <a:t>Trader</a:t>
            </a:r>
            <a:endParaRPr lang="th-TH" sz="3600" b="1" dirty="0">
              <a:solidFill>
                <a:srgbClr val="000000"/>
              </a:solidFill>
              <a:latin typeface="2005_iannnnnGMO" pitchFamily="2" charset="0"/>
            </a:endParaRPr>
          </a:p>
        </p:txBody>
      </p:sp>
      <p:sp>
        <p:nvSpPr>
          <p:cNvPr id="22" name="Left-Up Arrow 21">
            <a:extLst>
              <a:ext uri="{FF2B5EF4-FFF2-40B4-BE49-F238E27FC236}">
                <a16:creationId xmlns:a16="http://schemas.microsoft.com/office/drawing/2014/main" id="{9BBCD701-6300-5EF2-C057-4221CFDBFEAC}"/>
              </a:ext>
            </a:extLst>
          </p:cNvPr>
          <p:cNvSpPr/>
          <p:nvPr/>
        </p:nvSpPr>
        <p:spPr>
          <a:xfrm>
            <a:off x="6881814" y="5000626"/>
            <a:ext cx="1779587" cy="714375"/>
          </a:xfrm>
          <a:prstGeom prst="left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450D214F-2B76-351F-083D-4CF1D4EFD021}"/>
              </a:ext>
            </a:extLst>
          </p:cNvPr>
          <p:cNvSpPr/>
          <p:nvPr/>
        </p:nvSpPr>
        <p:spPr>
          <a:xfrm>
            <a:off x="6381751" y="2500314"/>
            <a:ext cx="620713" cy="35718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7" name="Left Arrow 26">
            <a:extLst>
              <a:ext uri="{FF2B5EF4-FFF2-40B4-BE49-F238E27FC236}">
                <a16:creationId xmlns:a16="http://schemas.microsoft.com/office/drawing/2014/main" id="{5B13A3DD-79D7-B411-715D-60121CF56EA1}"/>
              </a:ext>
            </a:extLst>
          </p:cNvPr>
          <p:cNvSpPr/>
          <p:nvPr/>
        </p:nvSpPr>
        <p:spPr>
          <a:xfrm>
            <a:off x="4524801" y="5476320"/>
            <a:ext cx="500062" cy="357187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id="{39B67086-8D72-8E2C-BDF3-612328EEB421}"/>
              </a:ext>
            </a:extLst>
          </p:cNvPr>
          <p:cNvSpPr/>
          <p:nvPr/>
        </p:nvSpPr>
        <p:spPr>
          <a:xfrm>
            <a:off x="10301584" y="1769770"/>
            <a:ext cx="2010764" cy="880104"/>
          </a:xfrm>
          <a:prstGeom prst="wedgeEllipseCallout">
            <a:avLst>
              <a:gd name="adj1" fmla="val -76642"/>
              <a:gd name="adj2" fmla="val 3263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GMP </a:t>
            </a:r>
            <a:endParaRPr lang="th-TH" sz="3200" b="1" dirty="0"/>
          </a:p>
        </p:txBody>
      </p:sp>
      <p:sp>
        <p:nvSpPr>
          <p:cNvPr id="20" name="Oval Callout 19">
            <a:extLst>
              <a:ext uri="{FF2B5EF4-FFF2-40B4-BE49-F238E27FC236}">
                <a16:creationId xmlns:a16="http://schemas.microsoft.com/office/drawing/2014/main" id="{7AB557FA-5889-9C5F-D9DC-48994A1F2C03}"/>
              </a:ext>
            </a:extLst>
          </p:cNvPr>
          <p:cNvSpPr/>
          <p:nvPr/>
        </p:nvSpPr>
        <p:spPr>
          <a:xfrm>
            <a:off x="1985963" y="3685825"/>
            <a:ext cx="1904814" cy="828675"/>
          </a:xfrm>
          <a:prstGeom prst="wedgeEllipseCallout">
            <a:avLst>
              <a:gd name="adj1" fmla="val -42146"/>
              <a:gd name="adj2" fmla="val 783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/>
              <a:t>Rice grain</a:t>
            </a:r>
            <a:endParaRPr lang="th-TH" sz="3200" b="1" dirty="0"/>
          </a:p>
        </p:txBody>
      </p:sp>
      <p:sp>
        <p:nvSpPr>
          <p:cNvPr id="21" name="Oval Callout 20">
            <a:extLst>
              <a:ext uri="{FF2B5EF4-FFF2-40B4-BE49-F238E27FC236}">
                <a16:creationId xmlns:a16="http://schemas.microsoft.com/office/drawing/2014/main" id="{EF2A0A8C-A252-0FD4-85C1-7DEBD44C4C42}"/>
              </a:ext>
            </a:extLst>
          </p:cNvPr>
          <p:cNvSpPr/>
          <p:nvPr/>
        </p:nvSpPr>
        <p:spPr>
          <a:xfrm>
            <a:off x="5006686" y="1085558"/>
            <a:ext cx="1922462" cy="684212"/>
          </a:xfrm>
          <a:prstGeom prst="wedgeEllipseCallout">
            <a:avLst>
              <a:gd name="adj1" fmla="val -42529"/>
              <a:gd name="adj2" fmla="val 750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/>
              <a:t>Paddy  rice</a:t>
            </a:r>
            <a:endParaRPr lang="th-TH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6018823-6F99-2BB9-99F2-22ABBDD6C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TOAF PGS</a:t>
            </a:r>
            <a:endParaRPr lang="th-TH"/>
          </a:p>
        </p:txBody>
      </p:sp>
      <p:pic>
        <p:nvPicPr>
          <p:cNvPr id="3" name="Picture 4" descr="IMG_5046.JPG">
            <a:extLst>
              <a:ext uri="{FF2B5EF4-FFF2-40B4-BE49-F238E27FC236}">
                <a16:creationId xmlns:a16="http://schemas.microsoft.com/office/drawing/2014/main" id="{42F59AF6-4160-9381-A8A4-3D066E801D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734" y="4893901"/>
            <a:ext cx="2750230" cy="2053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1497F-39A5-FAE0-F006-EE9D438620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61" y="0"/>
            <a:ext cx="2095518" cy="1571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70993D-2DE7-4594-B3AC-7783E72680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" y="20405"/>
            <a:ext cx="1365197" cy="1820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306E3F-518B-4B99-B537-4E2AD434099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6"/>
          <a:stretch/>
        </p:blipFill>
        <p:spPr>
          <a:xfrm rot="10800000">
            <a:off x="1268932" y="4688139"/>
            <a:ext cx="3092667" cy="205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9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2" grpId="0" build="p"/>
      <p:bldP spid="13" grpId="0" build="p"/>
      <p:bldP spid="14" grpId="0" build="p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3616" y="1485256"/>
            <a:ext cx="3959926" cy="1128411"/>
          </a:xfrm>
          <a:solidFill>
            <a:srgbClr val="92D05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br>
              <a:rPr lang="en-US" sz="4900" b="1" dirty="0">
                <a:solidFill>
                  <a:schemeClr val="tx1"/>
                </a:solidFill>
              </a:rPr>
            </a:br>
            <a:r>
              <a:rPr lang="en-US" sz="4900" b="1" dirty="0">
                <a:solidFill>
                  <a:schemeClr val="tx1"/>
                </a:solidFill>
              </a:rPr>
              <a:t>WHO are we? </a:t>
            </a:r>
            <a:br>
              <a:rPr lang="en-US" sz="4900" b="1" dirty="0">
                <a:solidFill>
                  <a:schemeClr val="tx1"/>
                </a:solidFill>
              </a:rPr>
            </a:b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 rot="10800000" flipH="1" flipV="1">
            <a:off x="1360732" y="4244334"/>
            <a:ext cx="5786929" cy="18570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/>
              <a:t>Getting  started with TOAF-PGS </a:t>
            </a:r>
            <a:endParaRPr lang="th-TH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C6F59-FB56-D9D2-40E6-6443ED5B1D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5" b="11111"/>
          <a:stretch/>
        </p:blipFill>
        <p:spPr>
          <a:xfrm>
            <a:off x="8672262" y="3440919"/>
            <a:ext cx="2923837" cy="3179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148132.jpg">
            <a:extLst>
              <a:ext uri="{FF2B5EF4-FFF2-40B4-BE49-F238E27FC236}">
                <a16:creationId xmlns:a16="http://schemas.microsoft.com/office/drawing/2014/main" id="{FDCC00E6-A3FD-87BD-3977-D89A07E46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46" y="669925"/>
            <a:ext cx="4140200" cy="2759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323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21574" y="250183"/>
            <a:ext cx="66636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GMP, Good Manufacturing Practice Empowering community by</a:t>
            </a:r>
          </a:p>
          <a:p>
            <a:r>
              <a:rPr lang="en-US" sz="2800" dirty="0"/>
              <a:t>Government agencies to access more market</a:t>
            </a:r>
            <a:endParaRPr lang="th-TH" sz="2800" dirty="0"/>
          </a:p>
        </p:txBody>
      </p:sp>
      <p:pic>
        <p:nvPicPr>
          <p:cNvPr id="4" name="รูปภาพ 16">
            <a:extLst>
              <a:ext uri="{FF2B5EF4-FFF2-40B4-BE49-F238E27FC236}">
                <a16:creationId xmlns:a16="http://schemas.microsoft.com/office/drawing/2014/main" id="{BC1DB24C-E99B-5701-13B3-B12AA3218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79" b="10553"/>
          <a:stretch/>
        </p:blipFill>
        <p:spPr>
          <a:xfrm>
            <a:off x="3065688" y="1718934"/>
            <a:ext cx="3669334" cy="2302493"/>
          </a:xfrm>
          <a:prstGeom prst="rect">
            <a:avLst/>
          </a:prstGeom>
        </p:spPr>
      </p:pic>
      <p:pic>
        <p:nvPicPr>
          <p:cNvPr id="12" name="รูปภาพ 14">
            <a:extLst>
              <a:ext uri="{FF2B5EF4-FFF2-40B4-BE49-F238E27FC236}">
                <a16:creationId xmlns:a16="http://schemas.microsoft.com/office/drawing/2014/main" id="{7F86E620-D6B0-1A3A-B61E-429159BB4A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42"/>
          <a:stretch/>
        </p:blipFill>
        <p:spPr>
          <a:xfrm>
            <a:off x="221574" y="2941344"/>
            <a:ext cx="2310786" cy="3916656"/>
          </a:xfrm>
          <a:prstGeom prst="rect">
            <a:avLst/>
          </a:prstGeom>
        </p:spPr>
      </p:pic>
      <p:pic>
        <p:nvPicPr>
          <p:cNvPr id="13" name="รูปภาพ 8">
            <a:extLst>
              <a:ext uri="{FF2B5EF4-FFF2-40B4-BE49-F238E27FC236}">
                <a16:creationId xmlns:a16="http://schemas.microsoft.com/office/drawing/2014/main" id="{990DD48E-89C9-84D3-9207-C2A2F675B7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07" b="7641"/>
          <a:stretch/>
        </p:blipFill>
        <p:spPr>
          <a:xfrm>
            <a:off x="2885818" y="4206093"/>
            <a:ext cx="3849204" cy="2446708"/>
          </a:xfrm>
          <a:prstGeom prst="rect">
            <a:avLst/>
          </a:prstGeom>
        </p:spPr>
      </p:pic>
      <p:pic>
        <p:nvPicPr>
          <p:cNvPr id="14" name="รูปภาพ 12">
            <a:extLst>
              <a:ext uri="{FF2B5EF4-FFF2-40B4-BE49-F238E27FC236}">
                <a16:creationId xmlns:a16="http://schemas.microsoft.com/office/drawing/2014/main" id="{5268642B-C3FA-8668-4E03-BAEB37F9E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8230" y="1585986"/>
            <a:ext cx="2972670" cy="2229502"/>
          </a:xfrm>
          <a:prstGeom prst="rect">
            <a:avLst/>
          </a:prstGeom>
        </p:spPr>
      </p:pic>
      <p:pic>
        <p:nvPicPr>
          <p:cNvPr id="2" name="รูปภาพ 3">
            <a:extLst>
              <a:ext uri="{FF2B5EF4-FFF2-40B4-BE49-F238E27FC236}">
                <a16:creationId xmlns:a16="http://schemas.microsoft.com/office/drawing/2014/main" id="{2D381F46-01C5-50C4-1DBB-1B4E0A75E0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547" b="25955"/>
          <a:stretch/>
        </p:blipFill>
        <p:spPr>
          <a:xfrm>
            <a:off x="7475683" y="4232257"/>
            <a:ext cx="4034909" cy="24410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3057C4-6C41-5DA9-171A-31C017D5A046}"/>
              </a:ext>
            </a:extLst>
          </p:cNvPr>
          <p:cNvSpPr txBox="1"/>
          <p:nvPr/>
        </p:nvSpPr>
        <p:spPr>
          <a:xfrm flipH="1">
            <a:off x="8819848" y="4206093"/>
            <a:ext cx="217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Fresh delivery car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F2183A-CE1D-2688-25D9-2DC1BC40A918}"/>
              </a:ext>
            </a:extLst>
          </p:cNvPr>
          <p:cNvSpPr txBox="1"/>
          <p:nvPr/>
        </p:nvSpPr>
        <p:spPr>
          <a:xfrm>
            <a:off x="6735022" y="179035"/>
            <a:ext cx="453572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Processing and handling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6062F5-30D7-5570-1B01-EE9E171C857E}"/>
              </a:ext>
            </a:extLst>
          </p:cNvPr>
          <p:cNvSpPr txBox="1"/>
          <p:nvPr/>
        </p:nvSpPr>
        <p:spPr>
          <a:xfrm>
            <a:off x="4243227" y="3914453"/>
            <a:ext cx="249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Packing house</a:t>
            </a:r>
          </a:p>
        </p:txBody>
      </p:sp>
    </p:spTree>
    <p:extLst>
      <p:ext uri="{BB962C8B-B14F-4D97-AF65-F5344CB8AC3E}">
        <p14:creationId xmlns:p14="http://schemas.microsoft.com/office/powerpoint/2010/main" val="794191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ADB 10 oct 16 (14).jpg">
            <a:extLst>
              <a:ext uri="{FF2B5EF4-FFF2-40B4-BE49-F238E27FC236}">
                <a16:creationId xmlns:a16="http://schemas.microsoft.com/office/drawing/2014/main" id="{3ABACEA6-A5AA-DDDF-67F5-5A8615301A5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226" y="249491"/>
            <a:ext cx="4132597" cy="2754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CDE53B-A43A-256C-EB23-E74C85D0D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511" y="95540"/>
            <a:ext cx="4709846" cy="35343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DAD79B-DF5A-086D-DA89-061EF8FA2193}"/>
              </a:ext>
            </a:extLst>
          </p:cNvPr>
          <p:cNvSpPr txBox="1"/>
          <p:nvPr/>
        </p:nvSpPr>
        <p:spPr>
          <a:xfrm>
            <a:off x="1515536" y="301087"/>
            <a:ext cx="2275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Soybean produces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9B00EC-25D4-F445-4154-AAE1A792A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295" y="3629917"/>
            <a:ext cx="2421062" cy="32280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E55A85-DD1F-4D74-C98C-9982C5164E6B}"/>
              </a:ext>
            </a:extLst>
          </p:cNvPr>
          <p:cNvSpPr txBox="1"/>
          <p:nvPr/>
        </p:nvSpPr>
        <p:spPr>
          <a:xfrm flipH="1">
            <a:off x="9647434" y="3534377"/>
            <a:ext cx="1453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Shampoo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D04E508-B631-622A-B461-2ACDCC138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39" y="3335053"/>
            <a:ext cx="2500576" cy="33341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1A61BC-756F-87C6-4752-B6F0A5F6B3D6}"/>
              </a:ext>
            </a:extLst>
          </p:cNvPr>
          <p:cNvSpPr txBox="1"/>
          <p:nvPr/>
        </p:nvSpPr>
        <p:spPr>
          <a:xfrm>
            <a:off x="328773" y="3629917"/>
            <a:ext cx="35754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Raw material from PGS networks and their 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GMP Government regulation control for food safety at processing plant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C1D0B4-ECBC-4D92-BFB4-C25A566D7C18}"/>
              </a:ext>
            </a:extLst>
          </p:cNvPr>
          <p:cNvSpPr txBox="1"/>
          <p:nvPr/>
        </p:nvSpPr>
        <p:spPr>
          <a:xfrm>
            <a:off x="4531623" y="1531377"/>
            <a:ext cx="266876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Small-medium size</a:t>
            </a:r>
          </a:p>
          <a:p>
            <a:r>
              <a:rPr lang="en-US" sz="2400" b="1" dirty="0"/>
              <a:t>Homemade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Direct sale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89BCAC-9D80-D802-C632-2B1A66F16046}"/>
              </a:ext>
            </a:extLst>
          </p:cNvPr>
          <p:cNvSpPr txBox="1"/>
          <p:nvPr/>
        </p:nvSpPr>
        <p:spPr>
          <a:xfrm>
            <a:off x="4549268" y="108402"/>
            <a:ext cx="2507585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Processing &amp; Handling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1A1365-A66E-6FB6-7263-A868E5D17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15" y="3353796"/>
            <a:ext cx="2628153" cy="350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99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29" y="116632"/>
            <a:ext cx="9367768" cy="634082"/>
          </a:xfrm>
        </p:spPr>
        <p:txBody>
          <a:bodyPr>
            <a:normAutofit fontScale="90000"/>
          </a:bodyPr>
          <a:lstStyle/>
          <a:p>
            <a:r>
              <a:rPr lang="en-US" dirty="0"/>
              <a:t>Promote local consumption at farmer market</a:t>
            </a:r>
            <a:endParaRPr lang="th-TH" dirty="0"/>
          </a:p>
        </p:txBody>
      </p:sp>
      <p:pic>
        <p:nvPicPr>
          <p:cNvPr id="4" name="Content Placeholder 3" descr="กาดนัดอินทรีย์_๑๗๐๑๐๘_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1" y="1052737"/>
            <a:ext cx="3996445" cy="26642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99" y="3895504"/>
            <a:ext cx="3976447" cy="2650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01" y="4019055"/>
            <a:ext cx="4188025" cy="23563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64E631-A213-80CA-61F5-3370F94561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332" y="1113172"/>
            <a:ext cx="3996445" cy="266429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436322"/>
            <a:ext cx="411480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Image result for รูปภาพโรงเรียน นักเรีย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4149725"/>
            <a:ext cx="42164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0" descr="school children eating in a school canteen in Guy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412876"/>
            <a:ext cx="404495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501829" y="4754803"/>
            <a:ext cx="5727523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th-TH" sz="2400" b="1" dirty="0"/>
              <a:t> </a:t>
            </a:r>
            <a:r>
              <a:rPr lang="en-US" sz="2400" b="1" dirty="0"/>
              <a:t>PGS co-creation platform</a:t>
            </a:r>
            <a:r>
              <a:rPr lang="th-TH" sz="2400" b="1" dirty="0"/>
              <a:t> </a:t>
            </a:r>
            <a:r>
              <a:rPr lang="en-US" sz="2400" b="1" dirty="0"/>
              <a:t>to link Producers</a:t>
            </a:r>
            <a:r>
              <a:rPr lang="th-TH" sz="2400" b="1" dirty="0"/>
              <a:t>                </a:t>
            </a:r>
            <a:r>
              <a:rPr lang="en-US" sz="2400" b="1" dirty="0"/>
              <a:t> &amp; Consumers</a:t>
            </a:r>
            <a:endParaRPr lang="th-TH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64218" y="302703"/>
            <a:ext cx="487150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/>
              <a:t>Public procurement</a:t>
            </a:r>
            <a:endParaRPr lang="th-TH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240463" y="487369"/>
            <a:ext cx="487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Organic food for children/ patients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2561479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902876" y="93004"/>
            <a:ext cx="7068621" cy="1193116"/>
          </a:xfrm>
          <a:solidFill>
            <a:srgbClr val="FFFF66"/>
          </a:solidFill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th-TH" sz="4400" dirty="0" err="1">
                <a:solidFill>
                  <a:srgbClr val="002060"/>
                </a:solidFill>
                <a:latin typeface="2005_iannnnnMTV" pitchFamily="2" charset="0"/>
              </a:rPr>
              <a:t>Loca</a:t>
            </a:r>
            <a:r>
              <a:rPr lang="en-US" sz="4400" dirty="0">
                <a:solidFill>
                  <a:srgbClr val="002060"/>
                </a:solidFill>
                <a:latin typeface="2005_iannnnnMTV" pitchFamily="2" charset="0"/>
              </a:rPr>
              <a:t>l F</a:t>
            </a:r>
            <a:r>
              <a:rPr lang="th-TH" sz="4400" dirty="0" err="1">
                <a:solidFill>
                  <a:srgbClr val="002060"/>
                </a:solidFill>
                <a:latin typeface="2005_iannnnnMTV" pitchFamily="2" charset="0"/>
              </a:rPr>
              <a:t>ood</a:t>
            </a:r>
            <a:r>
              <a:rPr lang="en-US" sz="4400" dirty="0">
                <a:solidFill>
                  <a:srgbClr val="002060"/>
                </a:solidFill>
                <a:latin typeface="2005_iannnnnMTV" pitchFamily="2" charset="0"/>
              </a:rPr>
              <a:t> E</a:t>
            </a:r>
            <a:r>
              <a:rPr lang="th-TH" sz="4400" dirty="0" err="1">
                <a:solidFill>
                  <a:srgbClr val="002060"/>
                </a:solidFill>
                <a:latin typeface="2005_iannnnnMTV" pitchFamily="2" charset="0"/>
              </a:rPr>
              <a:t>conomy</a:t>
            </a:r>
            <a:br>
              <a:rPr lang="en-US" sz="3600" dirty="0">
                <a:solidFill>
                  <a:srgbClr val="002060"/>
                </a:solidFill>
                <a:latin typeface="2005_iannnnnMTV" pitchFamily="2" charset="0"/>
              </a:rPr>
            </a:br>
            <a:r>
              <a:rPr lang="en-US" sz="3100" dirty="0">
                <a:solidFill>
                  <a:srgbClr val="002060"/>
                </a:solidFill>
                <a:latin typeface="2005_iannnnnMTV" pitchFamily="2" charset="0"/>
              </a:rPr>
              <a:t>Circular and Solidarity</a:t>
            </a:r>
            <a:endParaRPr lang="th-TH" sz="4300" dirty="0">
              <a:solidFill>
                <a:srgbClr val="002060"/>
              </a:solidFill>
              <a:latin typeface="2005_iannnnnMTV" pitchFamily="2" charset="0"/>
            </a:endParaRPr>
          </a:p>
        </p:txBody>
      </p:sp>
      <p:pic>
        <p:nvPicPr>
          <p:cNvPr id="9219" name="Content Placeholder 9" descr="ดูงานการผลิตการตลาด (11)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63" y="1258651"/>
            <a:ext cx="2303462" cy="1727200"/>
          </a:xfrm>
        </p:spPr>
      </p:pic>
      <p:pic>
        <p:nvPicPr>
          <p:cNvPr id="9220" name="Content Placeholder 11" descr="สุรินทร์ (45).JPG"/>
          <p:cNvPicPr>
            <a:picLocks noGrp="1" noChangeAspect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63" y="3009664"/>
            <a:ext cx="2284412" cy="1587500"/>
          </a:xfrm>
        </p:spPr>
      </p:pic>
      <p:sp>
        <p:nvSpPr>
          <p:cNvPr id="30728" name="Date Placeholder 10"/>
          <p:cNvSpPr>
            <a:spLocks noGrp="1"/>
          </p:cNvSpPr>
          <p:nvPr>
            <p:ph type="dt" sz="half" idx="10"/>
          </p:nvPr>
        </p:nvSpPr>
        <p:spPr bwMode="auto">
          <a:ln>
            <a:miter lim="800000"/>
            <a:headEnd/>
            <a:tailEnd/>
          </a:ln>
        </p:spPr>
        <p:txBody>
          <a:bodyPr numCol="1">
            <a:prstTxWarp prst="textNoShape">
              <a:avLst/>
            </a:prstTxWarp>
          </a:bodyPr>
          <a:lstStyle/>
          <a:p>
            <a:pPr>
              <a:defRPr/>
            </a:pPr>
            <a:fld id="{A32DF167-1E11-40B6-929E-6AC71EE15862}" type="datetime1">
              <a:rPr lang="th-TH" smtClean="0">
                <a:cs typeface="Cordia New" pitchFamily="34" charset="-34"/>
              </a:rPr>
              <a:pPr>
                <a:defRPr/>
              </a:pPr>
              <a:t>17/07/66</a:t>
            </a:fld>
            <a:endParaRPr>
              <a:cs typeface="Cordia New" pitchFamily="34" charset="-34"/>
            </a:endParaRPr>
          </a:p>
        </p:txBody>
      </p:sp>
      <p:sp>
        <p:nvSpPr>
          <p:cNvPr id="9222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F40574D-2139-4AB7-A630-E2C7B6DB50F9}" type="slidenum">
              <a:rPr lang="th-TH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th-TH" sz="1200">
              <a:solidFill>
                <a:srgbClr val="898989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223" name="Content Placeholder 3"/>
          <p:cNvSpPr txBox="1">
            <a:spLocks/>
          </p:cNvSpPr>
          <p:nvPr/>
        </p:nvSpPr>
        <p:spPr bwMode="auto">
          <a:xfrm>
            <a:off x="2620483" y="1286120"/>
            <a:ext cx="5999308" cy="549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/>
            <a:r>
              <a:rPr lang="en-US" b="1" dirty="0"/>
              <a:t>Small production and consumption </a:t>
            </a:r>
          </a:p>
          <a:p>
            <a:pPr eaLnBrk="1" hangingPunct="1"/>
            <a:r>
              <a:rPr lang="en-US" b="1" dirty="0"/>
              <a:t>Use local resources to each other</a:t>
            </a:r>
          </a:p>
          <a:p>
            <a:pPr eaLnBrk="1" hangingPunct="1"/>
            <a:r>
              <a:rPr lang="en-US" b="1" dirty="0"/>
              <a:t>Reduce energy in transportation</a:t>
            </a:r>
            <a:endParaRPr lang="th-TH" b="1" dirty="0"/>
          </a:p>
          <a:p>
            <a:pPr eaLnBrk="1" hangingPunct="1"/>
            <a:r>
              <a:rPr lang="en-US" b="1" dirty="0"/>
              <a:t>Self-sufficiency in food</a:t>
            </a:r>
          </a:p>
          <a:p>
            <a:pPr eaLnBrk="1" hangingPunct="1"/>
            <a:r>
              <a:rPr lang="en-US" b="1" dirty="0">
                <a:solidFill>
                  <a:srgbClr val="C00000"/>
                </a:solidFill>
              </a:rPr>
              <a:t>Food security           </a:t>
            </a:r>
          </a:p>
          <a:p>
            <a:pPr eaLnBrk="1" hangingPunct="1"/>
            <a:r>
              <a:rPr lang="en-US" b="1">
                <a:solidFill>
                  <a:srgbClr val="C00000"/>
                </a:solidFill>
                <a:cs typeface="Browallia New" panose="020B0604020202020204" pitchFamily="34" charset="-34"/>
              </a:rPr>
              <a:t>Revolving </a:t>
            </a:r>
            <a:r>
              <a:rPr lang="en-US" b="1" dirty="0">
                <a:solidFill>
                  <a:srgbClr val="C00000"/>
                </a:solidFill>
                <a:cs typeface="Browallia New" panose="020B0604020202020204" pitchFamily="34" charset="-34"/>
              </a:rPr>
              <a:t>income in the community                                    </a:t>
            </a:r>
            <a:endParaRPr lang="en-US" b="1" dirty="0">
              <a:cs typeface="Browallia New" panose="020B0604020202020204" pitchFamily="34" charset="-34"/>
            </a:endParaRPr>
          </a:p>
        </p:txBody>
      </p:sp>
      <p:pic>
        <p:nvPicPr>
          <p:cNvPr id="9224" name="Picture 10" descr="ตลาดสุรินทร์ (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497" y="4238096"/>
            <a:ext cx="3001963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11"/>
          <p:cNvSpPr txBox="1">
            <a:spLocks noChangeArrowheads="1"/>
          </p:cNvSpPr>
          <p:nvPr/>
        </p:nvSpPr>
        <p:spPr bwMode="auto">
          <a:xfrm>
            <a:off x="2873615" y="6161689"/>
            <a:ext cx="549304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b="1" dirty="0">
                <a:latin typeface="Arial" panose="020B0604020202020204" pitchFamily="34" charset="0"/>
                <a:cs typeface="+mn-cs"/>
              </a:rPr>
              <a:t>Farmer direct to consumer</a:t>
            </a:r>
            <a:endParaRPr lang="th-TH" b="1" dirty="0">
              <a:latin typeface="Arial" panose="020B0604020202020204" pitchFamily="34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497" y="1833919"/>
            <a:ext cx="3152240" cy="2101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3999" y="175888"/>
            <a:ext cx="2979738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Local consumption</a:t>
            </a:r>
          </a:p>
          <a:p>
            <a:r>
              <a:rPr lang="en-US" sz="2400" b="1" dirty="0"/>
              <a:t>Diversity of food</a:t>
            </a:r>
          </a:p>
          <a:p>
            <a:r>
              <a:rPr lang="en-US" sz="2400" b="1" dirty="0"/>
              <a:t>Healthy food</a:t>
            </a:r>
            <a:r>
              <a:rPr lang="th-TH" sz="2400" b="1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80FB8D-47DA-104C-E84E-6E42EBC03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4" y="4643857"/>
            <a:ext cx="2547403" cy="19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58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Slide Number Placeholder 2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79F968-0C75-4CC4-B533-E80A3598D328}" type="slidenum">
              <a:rPr lang="th-TH" altLang="th-TH" sz="1200">
                <a:solidFill>
                  <a:srgbClr val="898989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th-TH" altLang="th-TH" sz="1200">
              <a:solidFill>
                <a:srgbClr val="898989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B07C25-B53C-BBBC-4F4A-EF618E5AFFC2}"/>
              </a:ext>
            </a:extLst>
          </p:cNvPr>
          <p:cNvSpPr txBox="1"/>
          <p:nvPr/>
        </p:nvSpPr>
        <p:spPr>
          <a:xfrm>
            <a:off x="714217" y="133564"/>
            <a:ext cx="4764505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/>
              <a:t>Lessons learned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76943047"/>
              </p:ext>
            </p:extLst>
          </p:nvPr>
        </p:nvGraphicFramePr>
        <p:xfrm>
          <a:off x="5917915" y="1252612"/>
          <a:ext cx="6274085" cy="5044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81C0FBC-48FA-7AAC-2B93-C000C8B5B73F}"/>
              </a:ext>
            </a:extLst>
          </p:cNvPr>
          <p:cNvSpPr txBox="1"/>
          <p:nvPr/>
        </p:nvSpPr>
        <p:spPr>
          <a:xfrm>
            <a:off x="522792" y="1047129"/>
            <a:ext cx="5147353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PGS isn’t just a certified system </a:t>
            </a:r>
            <a:r>
              <a:rPr lang="en-US" sz="2800" dirty="0"/>
              <a:t>but it is a capacity building of the communities.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PGS is a tool for collective action </a:t>
            </a:r>
            <a:r>
              <a:rPr lang="en-US" sz="2800" dirty="0"/>
              <a:t>bringing all stakeholders along food chain come together to develop healthy sustainable alternatives food system. </a:t>
            </a:r>
            <a:endParaRPr lang="th-TH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PGS group isn’t one size fit all</a:t>
            </a:r>
            <a:r>
              <a:rPr lang="en-US" sz="2800" dirty="0"/>
              <a:t> it depend on their socio-economic, resources, tradition contexts of the groups.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5F84A-BAE1-4F78-4E8B-2258C14ADECA}"/>
              </a:ext>
            </a:extLst>
          </p:cNvPr>
          <p:cNvSpPr txBox="1"/>
          <p:nvPr/>
        </p:nvSpPr>
        <p:spPr>
          <a:xfrm rot="10800000" flipV="1">
            <a:off x="6901236" y="518284"/>
            <a:ext cx="4307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Ideal of success groups</a:t>
            </a:r>
          </a:p>
        </p:txBody>
      </p:sp>
    </p:spTree>
    <p:extLst>
      <p:ext uri="{BB962C8B-B14F-4D97-AF65-F5344CB8AC3E}">
        <p14:creationId xmlns:p14="http://schemas.microsoft.com/office/powerpoint/2010/main" val="3074912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AF0AE7-453F-688D-3C32-6ECF32E4B2EE}"/>
              </a:ext>
            </a:extLst>
          </p:cNvPr>
          <p:cNvSpPr txBox="1"/>
          <p:nvPr/>
        </p:nvSpPr>
        <p:spPr>
          <a:xfrm>
            <a:off x="3873359" y="986319"/>
            <a:ext cx="5075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77A5ED-7D2B-CF85-7FAB-DEFD4C005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958" y="3299952"/>
            <a:ext cx="4829682" cy="3219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04B14E-C335-A36E-041D-14B292C84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7" y="3299951"/>
            <a:ext cx="4829682" cy="3219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274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EDC90-C6E3-C9A4-FDE5-BA00BEC36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757" y="280828"/>
            <a:ext cx="9134486" cy="78768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Thai Organic Agriculture Foundation, TOAF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4DE4B-2D2A-B459-378B-134284E2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79" y="1253447"/>
            <a:ext cx="11405076" cy="4798189"/>
          </a:xfrm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en-US" sz="2800" b="1" dirty="0"/>
              <a:t>Established since 2012,</a:t>
            </a:r>
          </a:p>
          <a:p>
            <a:r>
              <a:rPr lang="en-US" sz="2800" b="1" dirty="0"/>
              <a:t>Founder by experienced official in organic </a:t>
            </a:r>
            <a:r>
              <a:rPr lang="en-US" b="1" dirty="0"/>
              <a:t>agriculture</a:t>
            </a:r>
            <a:r>
              <a:rPr lang="en-US" sz="2800" b="1" dirty="0"/>
              <a:t> from government agencies, universities, private sector, farmers, etc.</a:t>
            </a:r>
          </a:p>
          <a:p>
            <a:r>
              <a:rPr lang="en-US" sz="2800" b="1" dirty="0"/>
              <a:t>we are non-profit organization, </a:t>
            </a:r>
          </a:p>
          <a:p>
            <a:r>
              <a:rPr lang="en-US" sz="2800" b="1" dirty="0">
                <a:effectLst/>
                <a:ea typeface="Calibri" panose="020F0502020204030204" pitchFamily="34" charset="0"/>
              </a:rPr>
              <a:t>major objective is focusing on center of coordination of all sides concerned including research and development of organic agriculture.</a:t>
            </a:r>
            <a:endParaRPr lang="en-US" sz="4000" b="1" dirty="0"/>
          </a:p>
          <a:p>
            <a:pPr marL="0" indent="0">
              <a:buNone/>
            </a:pPr>
            <a:endParaRPr lang="en-US" sz="2800" b="1" dirty="0"/>
          </a:p>
          <a:p>
            <a:r>
              <a:rPr lang="en-US" sz="2800" b="1" dirty="0"/>
              <a:t>Collaborate and link among gov. agencies, private sectors and farmers in organic PGS movement.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274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1">
            <a:extLst>
              <a:ext uri="{FF2B5EF4-FFF2-40B4-BE49-F238E27FC236}">
                <a16:creationId xmlns:a16="http://schemas.microsoft.com/office/drawing/2014/main" id="{AA9FA833-A93E-9567-55A8-746FAD576E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C2BDD7-924C-42BA-9EB4-3CA418ED7767}" type="slidenum">
              <a:rPr lang="th-TH" altLang="th-TH" sz="1200">
                <a:solidFill>
                  <a:srgbClr val="898989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th-TH" altLang="th-TH" sz="1200">
              <a:solidFill>
                <a:srgbClr val="898989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pic>
        <p:nvPicPr>
          <p:cNvPr id="46083" name="Picture 2" descr="DSC_7923.JPG">
            <a:extLst>
              <a:ext uri="{FF2B5EF4-FFF2-40B4-BE49-F238E27FC236}">
                <a16:creationId xmlns:a16="http://schemas.microsoft.com/office/drawing/2014/main" id="{D8DBA1A0-4490-1237-E040-417FCD3E4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3" y="3825091"/>
            <a:ext cx="30241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9C6D61-31E2-E14B-B92F-3E9E34AEF9E5}"/>
              </a:ext>
            </a:extLst>
          </p:cNvPr>
          <p:cNvSpPr txBox="1"/>
          <p:nvPr/>
        </p:nvSpPr>
        <p:spPr>
          <a:xfrm>
            <a:off x="606175" y="124914"/>
            <a:ext cx="882015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dirty="0"/>
              <a:t>How to develop PGS in Thailand </a:t>
            </a:r>
            <a:endParaRPr lang="th-TH" sz="3600" b="1" dirty="0"/>
          </a:p>
        </p:txBody>
      </p:sp>
      <p:pic>
        <p:nvPicPr>
          <p:cNvPr id="46085" name="Picture 2">
            <a:extLst>
              <a:ext uri="{FF2B5EF4-FFF2-40B4-BE49-F238E27FC236}">
                <a16:creationId xmlns:a16="http://schemas.microsoft.com/office/drawing/2014/main" id="{9B6B1EB9-627E-9EE2-F53A-37F8016D9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388" y="5713229"/>
            <a:ext cx="2357629" cy="87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5" descr="Logo-PGS-update.jpg">
            <a:extLst>
              <a:ext uri="{FF2B5EF4-FFF2-40B4-BE49-F238E27FC236}">
                <a16:creationId xmlns:a16="http://schemas.microsoft.com/office/drawing/2014/main" id="{5EB2B4F6-1283-2E83-2705-88CFF0312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332" y="5895433"/>
            <a:ext cx="118903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2" descr="Image result for FAO logo">
            <a:extLst>
              <a:ext uri="{FF2B5EF4-FFF2-40B4-BE49-F238E27FC236}">
                <a16:creationId xmlns:a16="http://schemas.microsoft.com/office/drawing/2014/main" id="{2E762C8C-4201-488B-71D0-51333F4E1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45" y="5748312"/>
            <a:ext cx="858321" cy="85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7" descr="ifoam_headoffice_logo.png">
            <a:extLst>
              <a:ext uri="{FF2B5EF4-FFF2-40B4-BE49-F238E27FC236}">
                <a16:creationId xmlns:a16="http://schemas.microsoft.com/office/drawing/2014/main" id="{8E7B46D5-A709-3427-9C29-3452937FB0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981" y="6041362"/>
            <a:ext cx="143986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4" descr="Image result for ADB logo">
            <a:extLst>
              <a:ext uri="{FF2B5EF4-FFF2-40B4-BE49-F238E27FC236}">
                <a16:creationId xmlns:a16="http://schemas.microsoft.com/office/drawing/2014/main" id="{AA58DB40-76F2-892E-5669-A17E31AE5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/>
          <a:stretch>
            <a:fillRect/>
          </a:stretch>
        </p:blipFill>
        <p:spPr bwMode="auto">
          <a:xfrm>
            <a:off x="7444844" y="5805489"/>
            <a:ext cx="14874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0" descr="government-of-sweden-alpha.png">
            <a:extLst>
              <a:ext uri="{FF2B5EF4-FFF2-40B4-BE49-F238E27FC236}">
                <a16:creationId xmlns:a16="http://schemas.microsoft.com/office/drawing/2014/main" id="{50E7EE97-A672-3D80-8E59-2F73ACAE3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41" y="5805489"/>
            <a:ext cx="909637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TextBox 12">
            <a:extLst>
              <a:ext uri="{FF2B5EF4-FFF2-40B4-BE49-F238E27FC236}">
                <a16:creationId xmlns:a16="http://schemas.microsoft.com/office/drawing/2014/main" id="{AEBE4946-6ED6-1DF9-E65F-D6AFB9DBC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42" y="845112"/>
            <a:ext cx="8786660" cy="41549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C00000"/>
                </a:solidFill>
              </a:rPr>
              <a:t>During 2015-2016</a:t>
            </a:r>
            <a:r>
              <a:rPr lang="en-US" sz="2400" dirty="0"/>
              <a:t>, 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en-US" sz="2400" b="1" i="1" dirty="0"/>
              <a:t>ADB</a:t>
            </a:r>
            <a:r>
              <a:rPr lang="en-US" sz="2400" dirty="0"/>
              <a:t> and </a:t>
            </a:r>
            <a:r>
              <a:rPr lang="en-US" sz="2400" b="1" i="1" dirty="0"/>
              <a:t>MOAC </a:t>
            </a:r>
            <a:r>
              <a:rPr lang="en-US" sz="2400" dirty="0"/>
              <a:t>by Land Development Department, </a:t>
            </a:r>
            <a:r>
              <a:rPr lang="en-US" sz="2400" b="1" i="1" dirty="0"/>
              <a:t>LDD</a:t>
            </a:r>
            <a:r>
              <a:rPr lang="en-US" sz="2400" dirty="0"/>
              <a:t> incorporated with Thai Organic Agriculture Foundation, </a:t>
            </a:r>
            <a:r>
              <a:rPr lang="en-US" sz="2400" b="1" i="1" dirty="0"/>
              <a:t>TOAF</a:t>
            </a:r>
            <a:r>
              <a:rPr lang="en-US" sz="2400" dirty="0"/>
              <a:t> launched </a:t>
            </a:r>
            <a:r>
              <a:rPr lang="en-US" sz="2400" dirty="0">
                <a:latin typeface="Times New Roman" panose="02020603050405020304" pitchFamily="18" charset="0"/>
                <a:ea typeface="Arial Unicode MS"/>
              </a:rPr>
              <a:t>the project :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 Unicode MS"/>
              </a:rPr>
              <a:t> Promoting Participatory Guarantee Systems (PGS) for small scale organic farming in Thailand : </a:t>
            </a:r>
            <a:r>
              <a:rPr lang="en-US" sz="2400" dirty="0"/>
              <a:t>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To explore and develop PGS as a means of organic guarantee for local consumption in the Greater </a:t>
            </a:r>
            <a:r>
              <a:rPr lang="en-US" sz="2400" b="1" dirty="0" err="1"/>
              <a:t>Makong</a:t>
            </a:r>
            <a:r>
              <a:rPr lang="en-US" sz="2400" b="1" dirty="0"/>
              <a:t> Subregion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To set up 5 demonstration PGS initiative groups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To understand how the PGS system work</a:t>
            </a:r>
          </a:p>
        </p:txBody>
      </p:sp>
      <p:pic>
        <p:nvPicPr>
          <p:cNvPr id="46094" name="Picture 12" descr="SAM_9039.JPG">
            <a:extLst>
              <a:ext uri="{FF2B5EF4-FFF2-40B4-BE49-F238E27FC236}">
                <a16:creationId xmlns:a16="http://schemas.microsoft.com/office/drawing/2014/main" id="{3034450D-23D5-CE0B-CF8F-5433F7CD68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177" y="888186"/>
            <a:ext cx="2507648" cy="140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simple_pgs_diagram_20100202-600x450.jpg">
            <a:extLst>
              <a:ext uri="{FF2B5EF4-FFF2-40B4-BE49-F238E27FC236}">
                <a16:creationId xmlns:a16="http://schemas.microsoft.com/office/drawing/2014/main" id="{56C5EF15-55BD-2051-A879-25334A5FF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3" y="520700"/>
            <a:ext cx="10534142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0" name="Slide Number Placeholder 11">
            <a:extLst>
              <a:ext uri="{FF2B5EF4-FFF2-40B4-BE49-F238E27FC236}">
                <a16:creationId xmlns:a16="http://schemas.microsoft.com/office/drawing/2014/main" id="{84B61213-55E8-6588-0395-27792578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98A155-5A35-44DE-B0ED-8D059ED73415}" type="slidenum">
              <a:rPr lang="th-TH" altLang="en-US" sz="1200">
                <a:solidFill>
                  <a:srgbClr val="898989"/>
                </a:solidFill>
                <a:latin typeface="Arial" panose="020B0604020202020204" pitchFamily="34" charset="0"/>
                <a:cs typeface="Angsana New" panose="02020603050405020304" pitchFamily="18" charset="-34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th-TH" altLang="en-US" sz="1200">
              <a:solidFill>
                <a:srgbClr val="898989"/>
              </a:solidFill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0296E1-CABE-413A-84F6-F67B8DD76431}"/>
              </a:ext>
            </a:extLst>
          </p:cNvPr>
          <p:cNvSpPr txBox="1"/>
          <p:nvPr/>
        </p:nvSpPr>
        <p:spPr>
          <a:xfrm>
            <a:off x="3770617" y="235755"/>
            <a:ext cx="3010328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PGS</a:t>
            </a:r>
          </a:p>
          <a:p>
            <a:pPr algn="ctr"/>
            <a:r>
              <a:rPr lang="en-US" sz="2800" dirty="0"/>
              <a:t>Multisectoral collaboration </a:t>
            </a:r>
            <a:endParaRPr lang="th-TH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6825580-5768-EA23-AD21-2C746F1C2BB0}"/>
                  </a:ext>
                </a:extLst>
              </p14:cNvPr>
              <p14:cNvContentPartPr/>
              <p14:nvPr/>
            </p14:nvContentPartPr>
            <p14:xfrm>
              <a:off x="615960" y="1889834"/>
              <a:ext cx="10233550" cy="4477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6825580-5768-EA23-AD21-2C746F1C2B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6600" y="1880474"/>
                <a:ext cx="10252270" cy="4496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9734" y="267643"/>
            <a:ext cx="9269357" cy="706090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T</a:t>
            </a:r>
            <a:r>
              <a:rPr lang="en-US" b="1" dirty="0">
                <a:solidFill>
                  <a:schemeClr val="tx1"/>
                </a:solidFill>
              </a:rPr>
              <a:t>echnical assistance and Training courses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2067" y="1713724"/>
            <a:ext cx="10787865" cy="201612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0" fontAlgn="base"/>
            <a:r>
              <a:rPr lang="en-US" sz="3200" b="1" dirty="0"/>
              <a:t>Provide training courses</a:t>
            </a:r>
          </a:p>
          <a:p>
            <a:pPr lvl="0" fontAlgn="base"/>
            <a:r>
              <a:rPr lang="en-US" sz="3200" b="1" dirty="0"/>
              <a:t>Assist, follow up and monitor PGS group forming process</a:t>
            </a:r>
          </a:p>
          <a:p>
            <a:r>
              <a:rPr lang="en-US" sz="3200" b="1" dirty="0"/>
              <a:t>Organize PGS process, approve the groups certification</a:t>
            </a:r>
          </a:p>
          <a:p>
            <a:pPr marL="0" indent="0">
              <a:buNone/>
            </a:pPr>
            <a:endParaRPr lang="th-TH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7"/>
          <a:stretch/>
        </p:blipFill>
        <p:spPr>
          <a:xfrm>
            <a:off x="8033674" y="4599049"/>
            <a:ext cx="4042217" cy="2160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67" y="4599049"/>
            <a:ext cx="3176803" cy="2117869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1BB02FB1-D4A5-AA05-AF2D-19CDCE008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7" b="4166"/>
          <a:stretch>
            <a:fillRect/>
          </a:stretch>
        </p:blipFill>
        <p:spPr bwMode="auto">
          <a:xfrm>
            <a:off x="3851989" y="4649920"/>
            <a:ext cx="4048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209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B21F4C4-616F-42D3-A2E4-5902581F642C}"/>
              </a:ext>
            </a:extLst>
          </p:cNvPr>
          <p:cNvGrpSpPr/>
          <p:nvPr/>
        </p:nvGrpSpPr>
        <p:grpSpPr>
          <a:xfrm>
            <a:off x="6315964" y="145611"/>
            <a:ext cx="5681550" cy="925209"/>
            <a:chOff x="6952094" y="239109"/>
            <a:chExt cx="5681550" cy="925209"/>
          </a:xfrm>
        </p:grpSpPr>
        <p:sp>
          <p:nvSpPr>
            <p:cNvPr id="5" name="Rounded Rectangle 79">
              <a:extLst>
                <a:ext uri="{FF2B5EF4-FFF2-40B4-BE49-F238E27FC236}">
                  <a16:creationId xmlns:a16="http://schemas.microsoft.com/office/drawing/2014/main" id="{ABE8727A-337C-4856-9DA7-481A4E66345C}"/>
                </a:ext>
              </a:extLst>
            </p:cNvPr>
            <p:cNvSpPr/>
            <p:nvPr/>
          </p:nvSpPr>
          <p:spPr>
            <a:xfrm rot="10800000">
              <a:off x="7987955" y="264485"/>
              <a:ext cx="3804920" cy="784367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tint val="66000"/>
                    <a:satMod val="160000"/>
                    <a:lumMod val="0"/>
                    <a:lumOff val="100000"/>
                    <a:alpha val="47000"/>
                  </a:schemeClr>
                </a:gs>
                <a:gs pos="32000">
                  <a:schemeClr val="accent3">
                    <a:tint val="44500"/>
                    <a:satMod val="160000"/>
                    <a:lumMod val="11000"/>
                    <a:lumOff val="89000"/>
                  </a:schemeClr>
                </a:gs>
                <a:gs pos="100000">
                  <a:srgbClr val="A8D8AA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F087A3-B798-49BD-8C05-33C0FC8DA683}"/>
                </a:ext>
              </a:extLst>
            </p:cNvPr>
            <p:cNvSpPr txBox="1"/>
            <p:nvPr/>
          </p:nvSpPr>
          <p:spPr>
            <a:xfrm>
              <a:off x="7762427" y="251270"/>
              <a:ext cx="48712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Supported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organic movement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EEACA04-CB65-4F8F-900E-0A01B338ADA5}"/>
                </a:ext>
              </a:extLst>
            </p:cNvPr>
            <p:cNvGrpSpPr/>
            <p:nvPr/>
          </p:nvGrpSpPr>
          <p:grpSpPr>
            <a:xfrm>
              <a:off x="6952094" y="239109"/>
              <a:ext cx="798996" cy="925209"/>
              <a:chOff x="6842668" y="1352008"/>
              <a:chExt cx="798996" cy="92520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139F4BC-43D3-4E72-83EB-D5DFEA106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2668" y="1354602"/>
                <a:ext cx="798996" cy="922615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3DA427F-6A4F-4A6B-9378-5E92D0EB8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6632" y="1725625"/>
                <a:ext cx="336797" cy="41772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7C7C730-0EE3-4178-AE20-FBC08B1F0AE2}"/>
                  </a:ext>
                </a:extLst>
              </p:cNvPr>
              <p:cNvSpPr txBox="1"/>
              <p:nvPr/>
            </p:nvSpPr>
            <p:spPr>
              <a:xfrm>
                <a:off x="7177060" y="1352008"/>
                <a:ext cx="13021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54D0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643807-49CB-467E-8998-5B827C61F70F}"/>
              </a:ext>
            </a:extLst>
          </p:cNvPr>
          <p:cNvGrpSpPr/>
          <p:nvPr/>
        </p:nvGrpSpPr>
        <p:grpSpPr>
          <a:xfrm>
            <a:off x="481731" y="11786"/>
            <a:ext cx="5889592" cy="1001726"/>
            <a:chOff x="481731" y="11786"/>
            <a:chExt cx="5889592" cy="100172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CC13AD5-FE2E-4478-8EB3-5EE29F6CF666}"/>
                </a:ext>
              </a:extLst>
            </p:cNvPr>
            <p:cNvGrpSpPr/>
            <p:nvPr/>
          </p:nvGrpSpPr>
          <p:grpSpPr>
            <a:xfrm>
              <a:off x="481731" y="11786"/>
              <a:ext cx="5889592" cy="1001726"/>
              <a:chOff x="2631455" y="-87791"/>
              <a:chExt cx="5897886" cy="100172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871EF37-EA18-409D-9E7A-F6B79C0F717C}"/>
                  </a:ext>
                </a:extLst>
              </p:cNvPr>
              <p:cNvGrpSpPr/>
              <p:nvPr/>
            </p:nvGrpSpPr>
            <p:grpSpPr>
              <a:xfrm>
                <a:off x="2631455" y="24592"/>
                <a:ext cx="4920191" cy="889343"/>
                <a:chOff x="2414251" y="43117"/>
                <a:chExt cx="4920191" cy="889343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434E0F15-E956-415B-8E0D-37BFF88C8B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prstClr val="black"/>
                    <a:srgbClr val="A94D0F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7200"/>
                          </a14:imgEffect>
                          <a14:imgEffect>
                            <a14:brightnessContrast bright="-20000" contrast="-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2274"/>
                <a:stretch/>
              </p:blipFill>
              <p:spPr>
                <a:xfrm>
                  <a:off x="2414251" y="43117"/>
                  <a:ext cx="1059609" cy="803794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D667A2B-154D-4099-A777-0191633A92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duotone>
                    <a:prstClr val="black"/>
                    <a:srgbClr val="A94D0F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88"/>
                <a:stretch/>
              </p:blipFill>
              <p:spPr>
                <a:xfrm>
                  <a:off x="4667472" y="88327"/>
                  <a:ext cx="2666970" cy="844133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9E1DD2-5551-40B1-B26D-9055759BBA29}"/>
                  </a:ext>
                </a:extLst>
              </p:cNvPr>
              <p:cNvSpPr txBox="1"/>
              <p:nvPr/>
            </p:nvSpPr>
            <p:spPr>
              <a:xfrm>
                <a:off x="3669898" y="82679"/>
                <a:ext cx="485944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Thai Organic Agriculture Foundation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6250A9-F0E8-4397-8AA5-0E6B2017343A}"/>
                  </a:ext>
                </a:extLst>
              </p:cNvPr>
              <p:cNvSpPr txBox="1"/>
              <p:nvPr/>
            </p:nvSpPr>
            <p:spPr>
              <a:xfrm>
                <a:off x="3577403" y="-87791"/>
                <a:ext cx="18499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376E307-9451-4AC0-9D9C-91367A651582}"/>
                </a:ext>
              </a:extLst>
            </p:cNvPr>
            <p:cNvGrpSpPr/>
            <p:nvPr/>
          </p:nvGrpSpPr>
          <p:grpSpPr>
            <a:xfrm>
              <a:off x="599610" y="216817"/>
              <a:ext cx="559889" cy="572621"/>
              <a:chOff x="7786540" y="861493"/>
              <a:chExt cx="1206631" cy="110870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177939B-24C0-4E6F-B353-ACDA67EB9833}"/>
                  </a:ext>
                </a:extLst>
              </p:cNvPr>
              <p:cNvSpPr/>
              <p:nvPr/>
            </p:nvSpPr>
            <p:spPr>
              <a:xfrm>
                <a:off x="7786540" y="861493"/>
                <a:ext cx="1206631" cy="110870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917AC40-06F9-4CF5-8FA6-D63E532FF6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128" t="21156" r="32618" b="17752"/>
              <a:stretch/>
            </p:blipFill>
            <p:spPr>
              <a:xfrm>
                <a:off x="7942631" y="1026001"/>
                <a:ext cx="894448" cy="825080"/>
              </a:xfrm>
              <a:prstGeom prst="rect">
                <a:avLst/>
              </a:prstGeom>
            </p:spPr>
          </p:pic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56CFAD9-A3A5-405E-A8A4-B766E6EE1307}"/>
              </a:ext>
            </a:extLst>
          </p:cNvPr>
          <p:cNvSpPr txBox="1"/>
          <p:nvPr/>
        </p:nvSpPr>
        <p:spPr>
          <a:xfrm>
            <a:off x="6269528" y="3128842"/>
            <a:ext cx="24988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3.</a:t>
            </a:r>
            <a:r>
              <a:rPr lang="en-US" sz="3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Training volunteer farmers to act as organic farm peer review. </a:t>
            </a:r>
            <a:endParaRPr lang="th-TH" sz="24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A16DE1-22FA-4A83-9B9A-1FEC683E19E3}"/>
              </a:ext>
            </a:extLst>
          </p:cNvPr>
          <p:cNvSpPr txBox="1"/>
          <p:nvPr/>
        </p:nvSpPr>
        <p:spPr>
          <a:xfrm>
            <a:off x="3359901" y="3152704"/>
            <a:ext cx="2530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2.Training group’s leaders how PGS work and how to manage the groups</a:t>
            </a:r>
            <a:endParaRPr lang="th-TH" sz="28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6962F6-CF6B-40E0-8AAA-E135FD29980B}"/>
              </a:ext>
            </a:extLst>
          </p:cNvPr>
          <p:cNvSpPr txBox="1"/>
          <p:nvPr/>
        </p:nvSpPr>
        <p:spPr>
          <a:xfrm>
            <a:off x="9334503" y="3103118"/>
            <a:ext cx="2273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4.Monitoring </a:t>
            </a:r>
            <a:endParaRPr lang="th-TH" sz="32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r>
              <a:rPr lang="en-US" sz="32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and evaluating at group base.</a:t>
            </a:r>
            <a:endParaRPr lang="th-TH" sz="32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FDF154-D0FD-4208-A411-F29B86C677FB}"/>
              </a:ext>
            </a:extLst>
          </p:cNvPr>
          <p:cNvGrpSpPr/>
          <p:nvPr/>
        </p:nvGrpSpPr>
        <p:grpSpPr>
          <a:xfrm>
            <a:off x="193529" y="2967711"/>
            <a:ext cx="11982749" cy="3782307"/>
            <a:chOff x="762000" y="2511674"/>
            <a:chExt cx="10753749" cy="3331880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2F492FD7-BCE8-4129-957D-6944DFF48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407" y="2511674"/>
              <a:ext cx="2441790" cy="3331880"/>
            </a:xfrm>
            <a:custGeom>
              <a:avLst/>
              <a:gdLst>
                <a:gd name="T0" fmla="*/ 204 w 3773"/>
                <a:gd name="T1" fmla="*/ 51 h 5351"/>
                <a:gd name="T2" fmla="*/ 204 w 3773"/>
                <a:gd name="T3" fmla="*/ 51 h 5351"/>
                <a:gd name="T4" fmla="*/ 51 w 3773"/>
                <a:gd name="T5" fmla="*/ 203 h 5351"/>
                <a:gd name="T6" fmla="*/ 51 w 3773"/>
                <a:gd name="T7" fmla="*/ 5146 h 5351"/>
                <a:gd name="T8" fmla="*/ 51 w 3773"/>
                <a:gd name="T9" fmla="*/ 5146 h 5351"/>
                <a:gd name="T10" fmla="*/ 204 w 3773"/>
                <a:gd name="T11" fmla="*/ 5299 h 5351"/>
                <a:gd name="T12" fmla="*/ 3568 w 3773"/>
                <a:gd name="T13" fmla="*/ 5299 h 5351"/>
                <a:gd name="T14" fmla="*/ 3568 w 3773"/>
                <a:gd name="T15" fmla="*/ 5299 h 5351"/>
                <a:gd name="T16" fmla="*/ 3721 w 3773"/>
                <a:gd name="T17" fmla="*/ 5146 h 5351"/>
                <a:gd name="T18" fmla="*/ 3721 w 3773"/>
                <a:gd name="T19" fmla="*/ 203 h 5351"/>
                <a:gd name="T20" fmla="*/ 3721 w 3773"/>
                <a:gd name="T21" fmla="*/ 203 h 5351"/>
                <a:gd name="T22" fmla="*/ 3568 w 3773"/>
                <a:gd name="T23" fmla="*/ 51 h 5351"/>
                <a:gd name="T24" fmla="*/ 204 w 3773"/>
                <a:gd name="T25" fmla="*/ 51 h 5351"/>
                <a:gd name="T26" fmla="*/ 3568 w 3773"/>
                <a:gd name="T27" fmla="*/ 5350 h 5351"/>
                <a:gd name="T28" fmla="*/ 204 w 3773"/>
                <a:gd name="T29" fmla="*/ 5350 h 5351"/>
                <a:gd name="T30" fmla="*/ 204 w 3773"/>
                <a:gd name="T31" fmla="*/ 5350 h 5351"/>
                <a:gd name="T32" fmla="*/ 0 w 3773"/>
                <a:gd name="T33" fmla="*/ 5146 h 5351"/>
                <a:gd name="T34" fmla="*/ 0 w 3773"/>
                <a:gd name="T35" fmla="*/ 203 h 5351"/>
                <a:gd name="T36" fmla="*/ 0 w 3773"/>
                <a:gd name="T37" fmla="*/ 203 h 5351"/>
                <a:gd name="T38" fmla="*/ 204 w 3773"/>
                <a:gd name="T39" fmla="*/ 0 h 5351"/>
                <a:gd name="T40" fmla="*/ 3568 w 3773"/>
                <a:gd name="T41" fmla="*/ 0 h 5351"/>
                <a:gd name="T42" fmla="*/ 3568 w 3773"/>
                <a:gd name="T43" fmla="*/ 0 h 5351"/>
                <a:gd name="T44" fmla="*/ 3772 w 3773"/>
                <a:gd name="T45" fmla="*/ 203 h 5351"/>
                <a:gd name="T46" fmla="*/ 3772 w 3773"/>
                <a:gd name="T47" fmla="*/ 5146 h 5351"/>
                <a:gd name="T48" fmla="*/ 3772 w 3773"/>
                <a:gd name="T49" fmla="*/ 5146 h 5351"/>
                <a:gd name="T50" fmla="*/ 3568 w 3773"/>
                <a:gd name="T51" fmla="*/ 5350 h 5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3" h="5351">
                  <a:moveTo>
                    <a:pt x="204" y="51"/>
                  </a:moveTo>
                  <a:lnTo>
                    <a:pt x="204" y="51"/>
                  </a:lnTo>
                  <a:cubicBezTo>
                    <a:pt x="120" y="51"/>
                    <a:pt x="51" y="119"/>
                    <a:pt x="51" y="203"/>
                  </a:cubicBezTo>
                  <a:lnTo>
                    <a:pt x="51" y="5146"/>
                  </a:lnTo>
                  <a:lnTo>
                    <a:pt x="51" y="5146"/>
                  </a:lnTo>
                  <a:cubicBezTo>
                    <a:pt x="51" y="5231"/>
                    <a:pt x="120" y="5299"/>
                    <a:pt x="204" y="5299"/>
                  </a:cubicBezTo>
                  <a:lnTo>
                    <a:pt x="3568" y="5299"/>
                  </a:lnTo>
                  <a:lnTo>
                    <a:pt x="3568" y="5299"/>
                  </a:lnTo>
                  <a:cubicBezTo>
                    <a:pt x="3652" y="5299"/>
                    <a:pt x="3721" y="5231"/>
                    <a:pt x="3721" y="5146"/>
                  </a:cubicBezTo>
                  <a:lnTo>
                    <a:pt x="3721" y="203"/>
                  </a:lnTo>
                  <a:lnTo>
                    <a:pt x="3721" y="203"/>
                  </a:lnTo>
                  <a:cubicBezTo>
                    <a:pt x="3721" y="119"/>
                    <a:pt x="3652" y="51"/>
                    <a:pt x="3568" y="51"/>
                  </a:cubicBezTo>
                  <a:lnTo>
                    <a:pt x="204" y="51"/>
                  </a:lnTo>
                  <a:close/>
                  <a:moveTo>
                    <a:pt x="3568" y="5350"/>
                  </a:moveTo>
                  <a:lnTo>
                    <a:pt x="204" y="5350"/>
                  </a:lnTo>
                  <a:lnTo>
                    <a:pt x="204" y="5350"/>
                  </a:lnTo>
                  <a:cubicBezTo>
                    <a:pt x="92" y="5350"/>
                    <a:pt x="0" y="5258"/>
                    <a:pt x="0" y="5146"/>
                  </a:cubicBezTo>
                  <a:lnTo>
                    <a:pt x="0" y="203"/>
                  </a:lnTo>
                  <a:lnTo>
                    <a:pt x="0" y="203"/>
                  </a:lnTo>
                  <a:cubicBezTo>
                    <a:pt x="0" y="92"/>
                    <a:pt x="92" y="0"/>
                    <a:pt x="204" y="0"/>
                  </a:cubicBezTo>
                  <a:lnTo>
                    <a:pt x="3568" y="0"/>
                  </a:lnTo>
                  <a:lnTo>
                    <a:pt x="3568" y="0"/>
                  </a:lnTo>
                  <a:cubicBezTo>
                    <a:pt x="3680" y="0"/>
                    <a:pt x="3772" y="92"/>
                    <a:pt x="3772" y="203"/>
                  </a:cubicBezTo>
                  <a:lnTo>
                    <a:pt x="3772" y="5146"/>
                  </a:lnTo>
                  <a:lnTo>
                    <a:pt x="3772" y="5146"/>
                  </a:lnTo>
                  <a:cubicBezTo>
                    <a:pt x="3772" y="5258"/>
                    <a:pt x="3680" y="5350"/>
                    <a:pt x="3568" y="53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 Light" panose="020F0502020204030203" pitchFamily="34" charset="0"/>
              </a:endParaRPr>
            </a:p>
          </p:txBody>
        </p:sp>
        <p:sp>
          <p:nvSpPr>
            <p:cNvPr id="28" name="Freeform 62">
              <a:extLst>
                <a:ext uri="{FF2B5EF4-FFF2-40B4-BE49-F238E27FC236}">
                  <a16:creationId xmlns:a16="http://schemas.microsoft.com/office/drawing/2014/main" id="{BBE34540-7D25-4B2C-B815-FD19D7FAD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0" y="4906614"/>
              <a:ext cx="2806864" cy="753196"/>
            </a:xfrm>
            <a:custGeom>
              <a:avLst/>
              <a:gdLst>
                <a:gd name="T0" fmla="*/ 674 w 5254"/>
                <a:gd name="T1" fmla="*/ 563 h 1225"/>
                <a:gd name="T2" fmla="*/ 42 w 5254"/>
                <a:gd name="T3" fmla="*/ 92 h 1225"/>
                <a:gd name="T4" fmla="*/ 42 w 5254"/>
                <a:gd name="T5" fmla="*/ 92 h 1225"/>
                <a:gd name="T6" fmla="*/ 72 w 5254"/>
                <a:gd name="T7" fmla="*/ 0 h 1225"/>
                <a:gd name="T8" fmla="*/ 4442 w 5254"/>
                <a:gd name="T9" fmla="*/ 0 h 1225"/>
                <a:gd name="T10" fmla="*/ 4442 w 5254"/>
                <a:gd name="T11" fmla="*/ 0 h 1225"/>
                <a:gd name="T12" fmla="*/ 4472 w 5254"/>
                <a:gd name="T13" fmla="*/ 10 h 1225"/>
                <a:gd name="T14" fmla="*/ 5226 w 5254"/>
                <a:gd name="T15" fmla="*/ 563 h 1225"/>
                <a:gd name="T16" fmla="*/ 5226 w 5254"/>
                <a:gd name="T17" fmla="*/ 563 h 1225"/>
                <a:gd name="T18" fmla="*/ 5226 w 5254"/>
                <a:gd name="T19" fmla="*/ 644 h 1225"/>
                <a:gd name="T20" fmla="*/ 4472 w 5254"/>
                <a:gd name="T21" fmla="*/ 1213 h 1225"/>
                <a:gd name="T22" fmla="*/ 4472 w 5254"/>
                <a:gd name="T23" fmla="*/ 1213 h 1225"/>
                <a:gd name="T24" fmla="*/ 4441 w 5254"/>
                <a:gd name="T25" fmla="*/ 1224 h 1225"/>
                <a:gd name="T26" fmla="*/ 69 w 5254"/>
                <a:gd name="T27" fmla="*/ 1224 h 1225"/>
                <a:gd name="T28" fmla="*/ 69 w 5254"/>
                <a:gd name="T29" fmla="*/ 1224 h 1225"/>
                <a:gd name="T30" fmla="*/ 38 w 5254"/>
                <a:gd name="T31" fmla="*/ 1132 h 1225"/>
                <a:gd name="T32" fmla="*/ 674 w 5254"/>
                <a:gd name="T33" fmla="*/ 644 h 1225"/>
                <a:gd name="T34" fmla="*/ 674 w 5254"/>
                <a:gd name="T35" fmla="*/ 644 h 1225"/>
                <a:gd name="T36" fmla="*/ 674 w 5254"/>
                <a:gd name="T37" fmla="*/ 563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54" h="1225">
                  <a:moveTo>
                    <a:pt x="674" y="563"/>
                  </a:moveTo>
                  <a:lnTo>
                    <a:pt x="42" y="92"/>
                  </a:lnTo>
                  <a:lnTo>
                    <a:pt x="42" y="92"/>
                  </a:lnTo>
                  <a:cubicBezTo>
                    <a:pt x="3" y="63"/>
                    <a:pt x="24" y="0"/>
                    <a:pt x="72" y="0"/>
                  </a:cubicBezTo>
                  <a:lnTo>
                    <a:pt x="4442" y="0"/>
                  </a:lnTo>
                  <a:lnTo>
                    <a:pt x="4442" y="0"/>
                  </a:lnTo>
                  <a:cubicBezTo>
                    <a:pt x="4453" y="0"/>
                    <a:pt x="4463" y="3"/>
                    <a:pt x="4472" y="10"/>
                  </a:cubicBezTo>
                  <a:lnTo>
                    <a:pt x="5226" y="563"/>
                  </a:lnTo>
                  <a:lnTo>
                    <a:pt x="5226" y="563"/>
                  </a:lnTo>
                  <a:cubicBezTo>
                    <a:pt x="5253" y="583"/>
                    <a:pt x="5253" y="624"/>
                    <a:pt x="5226" y="644"/>
                  </a:cubicBezTo>
                  <a:lnTo>
                    <a:pt x="4472" y="1213"/>
                  </a:lnTo>
                  <a:lnTo>
                    <a:pt x="4472" y="1213"/>
                  </a:lnTo>
                  <a:cubicBezTo>
                    <a:pt x="4463" y="1220"/>
                    <a:pt x="4452" y="1224"/>
                    <a:pt x="4441" y="1224"/>
                  </a:cubicBezTo>
                  <a:lnTo>
                    <a:pt x="69" y="1224"/>
                  </a:lnTo>
                  <a:lnTo>
                    <a:pt x="69" y="1224"/>
                  </a:lnTo>
                  <a:cubicBezTo>
                    <a:pt x="20" y="1224"/>
                    <a:pt x="0" y="1162"/>
                    <a:pt x="38" y="1132"/>
                  </a:cubicBezTo>
                  <a:lnTo>
                    <a:pt x="674" y="644"/>
                  </a:lnTo>
                  <a:lnTo>
                    <a:pt x="674" y="644"/>
                  </a:lnTo>
                  <a:cubicBezTo>
                    <a:pt x="701" y="624"/>
                    <a:pt x="701" y="583"/>
                    <a:pt x="674" y="563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en-US" sz="326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 Light" panose="020F0502020204030203" pitchFamily="34" charset="0"/>
              </a:endParaRPr>
            </a:p>
          </p:txBody>
        </p:sp>
        <p:sp>
          <p:nvSpPr>
            <p:cNvPr id="29" name="Freeform 70">
              <a:extLst>
                <a:ext uri="{FF2B5EF4-FFF2-40B4-BE49-F238E27FC236}">
                  <a16:creationId xmlns:a16="http://schemas.microsoft.com/office/drawing/2014/main" id="{4BAA30E2-598A-487D-A2DE-CCEC0DE56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7816" y="2511674"/>
              <a:ext cx="2348521" cy="3331880"/>
            </a:xfrm>
            <a:custGeom>
              <a:avLst/>
              <a:gdLst>
                <a:gd name="T0" fmla="*/ 203 w 3770"/>
                <a:gd name="T1" fmla="*/ 51 h 5351"/>
                <a:gd name="T2" fmla="*/ 203 w 3770"/>
                <a:gd name="T3" fmla="*/ 51 h 5351"/>
                <a:gd name="T4" fmla="*/ 50 w 3770"/>
                <a:gd name="T5" fmla="*/ 203 h 5351"/>
                <a:gd name="T6" fmla="*/ 50 w 3770"/>
                <a:gd name="T7" fmla="*/ 5146 h 5351"/>
                <a:gd name="T8" fmla="*/ 50 w 3770"/>
                <a:gd name="T9" fmla="*/ 5146 h 5351"/>
                <a:gd name="T10" fmla="*/ 203 w 3770"/>
                <a:gd name="T11" fmla="*/ 5299 h 5351"/>
                <a:gd name="T12" fmla="*/ 3566 w 3770"/>
                <a:gd name="T13" fmla="*/ 5299 h 5351"/>
                <a:gd name="T14" fmla="*/ 3566 w 3770"/>
                <a:gd name="T15" fmla="*/ 5299 h 5351"/>
                <a:gd name="T16" fmla="*/ 3719 w 3770"/>
                <a:gd name="T17" fmla="*/ 5146 h 5351"/>
                <a:gd name="T18" fmla="*/ 3719 w 3770"/>
                <a:gd name="T19" fmla="*/ 203 h 5351"/>
                <a:gd name="T20" fmla="*/ 3719 w 3770"/>
                <a:gd name="T21" fmla="*/ 203 h 5351"/>
                <a:gd name="T22" fmla="*/ 3566 w 3770"/>
                <a:gd name="T23" fmla="*/ 51 h 5351"/>
                <a:gd name="T24" fmla="*/ 203 w 3770"/>
                <a:gd name="T25" fmla="*/ 51 h 5351"/>
                <a:gd name="T26" fmla="*/ 3566 w 3770"/>
                <a:gd name="T27" fmla="*/ 5350 h 5351"/>
                <a:gd name="T28" fmla="*/ 203 w 3770"/>
                <a:gd name="T29" fmla="*/ 5350 h 5351"/>
                <a:gd name="T30" fmla="*/ 203 w 3770"/>
                <a:gd name="T31" fmla="*/ 5350 h 5351"/>
                <a:gd name="T32" fmla="*/ 0 w 3770"/>
                <a:gd name="T33" fmla="*/ 5146 h 5351"/>
                <a:gd name="T34" fmla="*/ 0 w 3770"/>
                <a:gd name="T35" fmla="*/ 203 h 5351"/>
                <a:gd name="T36" fmla="*/ 0 w 3770"/>
                <a:gd name="T37" fmla="*/ 203 h 5351"/>
                <a:gd name="T38" fmla="*/ 203 w 3770"/>
                <a:gd name="T39" fmla="*/ 0 h 5351"/>
                <a:gd name="T40" fmla="*/ 3566 w 3770"/>
                <a:gd name="T41" fmla="*/ 0 h 5351"/>
                <a:gd name="T42" fmla="*/ 3566 w 3770"/>
                <a:gd name="T43" fmla="*/ 0 h 5351"/>
                <a:gd name="T44" fmla="*/ 3769 w 3770"/>
                <a:gd name="T45" fmla="*/ 203 h 5351"/>
                <a:gd name="T46" fmla="*/ 3769 w 3770"/>
                <a:gd name="T47" fmla="*/ 5146 h 5351"/>
                <a:gd name="T48" fmla="*/ 3769 w 3770"/>
                <a:gd name="T49" fmla="*/ 5146 h 5351"/>
                <a:gd name="T50" fmla="*/ 3566 w 3770"/>
                <a:gd name="T51" fmla="*/ 5350 h 5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0" h="5351">
                  <a:moveTo>
                    <a:pt x="203" y="51"/>
                  </a:moveTo>
                  <a:lnTo>
                    <a:pt x="203" y="51"/>
                  </a:lnTo>
                  <a:cubicBezTo>
                    <a:pt x="119" y="51"/>
                    <a:pt x="50" y="119"/>
                    <a:pt x="50" y="203"/>
                  </a:cubicBezTo>
                  <a:lnTo>
                    <a:pt x="50" y="5146"/>
                  </a:lnTo>
                  <a:lnTo>
                    <a:pt x="50" y="5146"/>
                  </a:lnTo>
                  <a:cubicBezTo>
                    <a:pt x="50" y="5231"/>
                    <a:pt x="119" y="5299"/>
                    <a:pt x="203" y="5299"/>
                  </a:cubicBezTo>
                  <a:lnTo>
                    <a:pt x="3566" y="5299"/>
                  </a:lnTo>
                  <a:lnTo>
                    <a:pt x="3566" y="5299"/>
                  </a:lnTo>
                  <a:cubicBezTo>
                    <a:pt x="3650" y="5299"/>
                    <a:pt x="3719" y="5231"/>
                    <a:pt x="3719" y="5146"/>
                  </a:cubicBezTo>
                  <a:lnTo>
                    <a:pt x="3719" y="203"/>
                  </a:lnTo>
                  <a:lnTo>
                    <a:pt x="3719" y="203"/>
                  </a:lnTo>
                  <a:cubicBezTo>
                    <a:pt x="3719" y="119"/>
                    <a:pt x="3650" y="51"/>
                    <a:pt x="3566" y="51"/>
                  </a:cubicBezTo>
                  <a:lnTo>
                    <a:pt x="203" y="51"/>
                  </a:lnTo>
                  <a:close/>
                  <a:moveTo>
                    <a:pt x="3566" y="5350"/>
                  </a:moveTo>
                  <a:lnTo>
                    <a:pt x="203" y="5350"/>
                  </a:lnTo>
                  <a:lnTo>
                    <a:pt x="203" y="5350"/>
                  </a:lnTo>
                  <a:cubicBezTo>
                    <a:pt x="91" y="5350"/>
                    <a:pt x="0" y="5258"/>
                    <a:pt x="0" y="5146"/>
                  </a:cubicBezTo>
                  <a:lnTo>
                    <a:pt x="0" y="203"/>
                  </a:lnTo>
                  <a:lnTo>
                    <a:pt x="0" y="203"/>
                  </a:lnTo>
                  <a:cubicBezTo>
                    <a:pt x="0" y="92"/>
                    <a:pt x="91" y="0"/>
                    <a:pt x="203" y="0"/>
                  </a:cubicBezTo>
                  <a:lnTo>
                    <a:pt x="3566" y="0"/>
                  </a:lnTo>
                  <a:lnTo>
                    <a:pt x="3566" y="0"/>
                  </a:lnTo>
                  <a:cubicBezTo>
                    <a:pt x="3678" y="0"/>
                    <a:pt x="3769" y="92"/>
                    <a:pt x="3769" y="203"/>
                  </a:cubicBezTo>
                  <a:lnTo>
                    <a:pt x="3769" y="5146"/>
                  </a:lnTo>
                  <a:lnTo>
                    <a:pt x="3769" y="5146"/>
                  </a:lnTo>
                  <a:cubicBezTo>
                    <a:pt x="3769" y="5258"/>
                    <a:pt x="3678" y="5350"/>
                    <a:pt x="3566" y="53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 Light" panose="020F0502020204030203" pitchFamily="34" charset="0"/>
              </a:endParaRPr>
            </a:p>
          </p:txBody>
        </p:sp>
        <p:sp>
          <p:nvSpPr>
            <p:cNvPr id="30" name="Freeform 133">
              <a:extLst>
                <a:ext uri="{FF2B5EF4-FFF2-40B4-BE49-F238E27FC236}">
                  <a16:creationId xmlns:a16="http://schemas.microsoft.com/office/drawing/2014/main" id="{F4CEA0DA-972F-4735-87AD-437989BA5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898" y="4874863"/>
              <a:ext cx="2806864" cy="764743"/>
            </a:xfrm>
            <a:custGeom>
              <a:avLst/>
              <a:gdLst>
                <a:gd name="T0" fmla="*/ 674 w 5254"/>
                <a:gd name="T1" fmla="*/ 563 h 1225"/>
                <a:gd name="T2" fmla="*/ 42 w 5254"/>
                <a:gd name="T3" fmla="*/ 92 h 1225"/>
                <a:gd name="T4" fmla="*/ 42 w 5254"/>
                <a:gd name="T5" fmla="*/ 92 h 1225"/>
                <a:gd name="T6" fmla="*/ 73 w 5254"/>
                <a:gd name="T7" fmla="*/ 0 h 1225"/>
                <a:gd name="T8" fmla="*/ 4441 w 5254"/>
                <a:gd name="T9" fmla="*/ 0 h 1225"/>
                <a:gd name="T10" fmla="*/ 4441 w 5254"/>
                <a:gd name="T11" fmla="*/ 0 h 1225"/>
                <a:gd name="T12" fmla="*/ 4471 w 5254"/>
                <a:gd name="T13" fmla="*/ 10 h 1225"/>
                <a:gd name="T14" fmla="*/ 5224 w 5254"/>
                <a:gd name="T15" fmla="*/ 563 h 1225"/>
                <a:gd name="T16" fmla="*/ 5224 w 5254"/>
                <a:gd name="T17" fmla="*/ 563 h 1225"/>
                <a:gd name="T18" fmla="*/ 5225 w 5254"/>
                <a:gd name="T19" fmla="*/ 644 h 1225"/>
                <a:gd name="T20" fmla="*/ 4472 w 5254"/>
                <a:gd name="T21" fmla="*/ 1213 h 1225"/>
                <a:gd name="T22" fmla="*/ 4472 w 5254"/>
                <a:gd name="T23" fmla="*/ 1213 h 1225"/>
                <a:gd name="T24" fmla="*/ 4441 w 5254"/>
                <a:gd name="T25" fmla="*/ 1224 h 1225"/>
                <a:gd name="T26" fmla="*/ 69 w 5254"/>
                <a:gd name="T27" fmla="*/ 1224 h 1225"/>
                <a:gd name="T28" fmla="*/ 69 w 5254"/>
                <a:gd name="T29" fmla="*/ 1224 h 1225"/>
                <a:gd name="T30" fmla="*/ 39 w 5254"/>
                <a:gd name="T31" fmla="*/ 1132 h 1225"/>
                <a:gd name="T32" fmla="*/ 675 w 5254"/>
                <a:gd name="T33" fmla="*/ 644 h 1225"/>
                <a:gd name="T34" fmla="*/ 675 w 5254"/>
                <a:gd name="T35" fmla="*/ 644 h 1225"/>
                <a:gd name="T36" fmla="*/ 674 w 5254"/>
                <a:gd name="T37" fmla="*/ 563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54" h="1225">
                  <a:moveTo>
                    <a:pt x="674" y="563"/>
                  </a:moveTo>
                  <a:lnTo>
                    <a:pt x="42" y="92"/>
                  </a:lnTo>
                  <a:lnTo>
                    <a:pt x="42" y="92"/>
                  </a:lnTo>
                  <a:cubicBezTo>
                    <a:pt x="3" y="63"/>
                    <a:pt x="24" y="0"/>
                    <a:pt x="73" y="0"/>
                  </a:cubicBezTo>
                  <a:lnTo>
                    <a:pt x="4441" y="0"/>
                  </a:lnTo>
                  <a:lnTo>
                    <a:pt x="4441" y="0"/>
                  </a:lnTo>
                  <a:cubicBezTo>
                    <a:pt x="4452" y="0"/>
                    <a:pt x="4463" y="3"/>
                    <a:pt x="4471" y="10"/>
                  </a:cubicBezTo>
                  <a:lnTo>
                    <a:pt x="5224" y="563"/>
                  </a:lnTo>
                  <a:lnTo>
                    <a:pt x="5224" y="563"/>
                  </a:lnTo>
                  <a:cubicBezTo>
                    <a:pt x="5252" y="583"/>
                    <a:pt x="5253" y="624"/>
                    <a:pt x="5225" y="644"/>
                  </a:cubicBezTo>
                  <a:lnTo>
                    <a:pt x="4472" y="1213"/>
                  </a:lnTo>
                  <a:lnTo>
                    <a:pt x="4472" y="1213"/>
                  </a:lnTo>
                  <a:cubicBezTo>
                    <a:pt x="4463" y="1220"/>
                    <a:pt x="4452" y="1224"/>
                    <a:pt x="4441" y="1224"/>
                  </a:cubicBezTo>
                  <a:lnTo>
                    <a:pt x="69" y="1224"/>
                  </a:lnTo>
                  <a:lnTo>
                    <a:pt x="69" y="1224"/>
                  </a:lnTo>
                  <a:cubicBezTo>
                    <a:pt x="21" y="1224"/>
                    <a:pt x="0" y="1162"/>
                    <a:pt x="39" y="1132"/>
                  </a:cubicBezTo>
                  <a:lnTo>
                    <a:pt x="675" y="644"/>
                  </a:lnTo>
                  <a:lnTo>
                    <a:pt x="675" y="644"/>
                  </a:lnTo>
                  <a:cubicBezTo>
                    <a:pt x="702" y="624"/>
                    <a:pt x="701" y="583"/>
                    <a:pt x="674" y="563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 Light" panose="020F0502020204030203" pitchFamily="34" charset="0"/>
              </a:endParaRPr>
            </a:p>
          </p:txBody>
        </p:sp>
        <p:sp>
          <p:nvSpPr>
            <p:cNvPr id="32" name="Freeform 141">
              <a:extLst>
                <a:ext uri="{FF2B5EF4-FFF2-40B4-BE49-F238E27FC236}">
                  <a16:creationId xmlns:a16="http://schemas.microsoft.com/office/drawing/2014/main" id="{9D6AFC33-E577-41F9-A1FD-6B709D12B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0944" y="2511674"/>
              <a:ext cx="2348521" cy="3331880"/>
            </a:xfrm>
            <a:custGeom>
              <a:avLst/>
              <a:gdLst>
                <a:gd name="T0" fmla="*/ 204 w 3772"/>
                <a:gd name="T1" fmla="*/ 51 h 5351"/>
                <a:gd name="T2" fmla="*/ 204 w 3772"/>
                <a:gd name="T3" fmla="*/ 51 h 5351"/>
                <a:gd name="T4" fmla="*/ 51 w 3772"/>
                <a:gd name="T5" fmla="*/ 203 h 5351"/>
                <a:gd name="T6" fmla="*/ 51 w 3772"/>
                <a:gd name="T7" fmla="*/ 5146 h 5351"/>
                <a:gd name="T8" fmla="*/ 51 w 3772"/>
                <a:gd name="T9" fmla="*/ 5146 h 5351"/>
                <a:gd name="T10" fmla="*/ 204 w 3772"/>
                <a:gd name="T11" fmla="*/ 5299 h 5351"/>
                <a:gd name="T12" fmla="*/ 3567 w 3772"/>
                <a:gd name="T13" fmla="*/ 5299 h 5351"/>
                <a:gd name="T14" fmla="*/ 3567 w 3772"/>
                <a:gd name="T15" fmla="*/ 5299 h 5351"/>
                <a:gd name="T16" fmla="*/ 3720 w 3772"/>
                <a:gd name="T17" fmla="*/ 5146 h 5351"/>
                <a:gd name="T18" fmla="*/ 3720 w 3772"/>
                <a:gd name="T19" fmla="*/ 203 h 5351"/>
                <a:gd name="T20" fmla="*/ 3720 w 3772"/>
                <a:gd name="T21" fmla="*/ 203 h 5351"/>
                <a:gd name="T22" fmla="*/ 3567 w 3772"/>
                <a:gd name="T23" fmla="*/ 51 h 5351"/>
                <a:gd name="T24" fmla="*/ 204 w 3772"/>
                <a:gd name="T25" fmla="*/ 51 h 5351"/>
                <a:gd name="T26" fmla="*/ 3567 w 3772"/>
                <a:gd name="T27" fmla="*/ 5350 h 5351"/>
                <a:gd name="T28" fmla="*/ 204 w 3772"/>
                <a:gd name="T29" fmla="*/ 5350 h 5351"/>
                <a:gd name="T30" fmla="*/ 204 w 3772"/>
                <a:gd name="T31" fmla="*/ 5350 h 5351"/>
                <a:gd name="T32" fmla="*/ 0 w 3772"/>
                <a:gd name="T33" fmla="*/ 5146 h 5351"/>
                <a:gd name="T34" fmla="*/ 0 w 3772"/>
                <a:gd name="T35" fmla="*/ 203 h 5351"/>
                <a:gd name="T36" fmla="*/ 0 w 3772"/>
                <a:gd name="T37" fmla="*/ 203 h 5351"/>
                <a:gd name="T38" fmla="*/ 204 w 3772"/>
                <a:gd name="T39" fmla="*/ 0 h 5351"/>
                <a:gd name="T40" fmla="*/ 3567 w 3772"/>
                <a:gd name="T41" fmla="*/ 0 h 5351"/>
                <a:gd name="T42" fmla="*/ 3567 w 3772"/>
                <a:gd name="T43" fmla="*/ 0 h 5351"/>
                <a:gd name="T44" fmla="*/ 3771 w 3772"/>
                <a:gd name="T45" fmla="*/ 203 h 5351"/>
                <a:gd name="T46" fmla="*/ 3771 w 3772"/>
                <a:gd name="T47" fmla="*/ 5146 h 5351"/>
                <a:gd name="T48" fmla="*/ 3771 w 3772"/>
                <a:gd name="T49" fmla="*/ 5146 h 5351"/>
                <a:gd name="T50" fmla="*/ 3567 w 3772"/>
                <a:gd name="T51" fmla="*/ 5350 h 5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2" h="5351">
                  <a:moveTo>
                    <a:pt x="204" y="51"/>
                  </a:moveTo>
                  <a:lnTo>
                    <a:pt x="204" y="51"/>
                  </a:lnTo>
                  <a:cubicBezTo>
                    <a:pt x="119" y="51"/>
                    <a:pt x="51" y="119"/>
                    <a:pt x="51" y="203"/>
                  </a:cubicBezTo>
                  <a:lnTo>
                    <a:pt x="51" y="5146"/>
                  </a:lnTo>
                  <a:lnTo>
                    <a:pt x="51" y="5146"/>
                  </a:lnTo>
                  <a:cubicBezTo>
                    <a:pt x="51" y="5231"/>
                    <a:pt x="119" y="5299"/>
                    <a:pt x="204" y="5299"/>
                  </a:cubicBezTo>
                  <a:lnTo>
                    <a:pt x="3567" y="5299"/>
                  </a:lnTo>
                  <a:lnTo>
                    <a:pt x="3567" y="5299"/>
                  </a:lnTo>
                  <a:cubicBezTo>
                    <a:pt x="3652" y="5299"/>
                    <a:pt x="3720" y="5231"/>
                    <a:pt x="3720" y="5146"/>
                  </a:cubicBezTo>
                  <a:lnTo>
                    <a:pt x="3720" y="203"/>
                  </a:lnTo>
                  <a:lnTo>
                    <a:pt x="3720" y="203"/>
                  </a:lnTo>
                  <a:cubicBezTo>
                    <a:pt x="3720" y="119"/>
                    <a:pt x="3652" y="51"/>
                    <a:pt x="3567" y="51"/>
                  </a:cubicBezTo>
                  <a:lnTo>
                    <a:pt x="204" y="51"/>
                  </a:lnTo>
                  <a:close/>
                  <a:moveTo>
                    <a:pt x="3567" y="5350"/>
                  </a:moveTo>
                  <a:lnTo>
                    <a:pt x="204" y="5350"/>
                  </a:lnTo>
                  <a:lnTo>
                    <a:pt x="204" y="5350"/>
                  </a:lnTo>
                  <a:cubicBezTo>
                    <a:pt x="91" y="5350"/>
                    <a:pt x="0" y="5258"/>
                    <a:pt x="0" y="5146"/>
                  </a:cubicBezTo>
                  <a:lnTo>
                    <a:pt x="0" y="203"/>
                  </a:lnTo>
                  <a:lnTo>
                    <a:pt x="0" y="203"/>
                  </a:lnTo>
                  <a:cubicBezTo>
                    <a:pt x="0" y="92"/>
                    <a:pt x="91" y="0"/>
                    <a:pt x="204" y="0"/>
                  </a:cubicBezTo>
                  <a:lnTo>
                    <a:pt x="3567" y="0"/>
                  </a:lnTo>
                  <a:lnTo>
                    <a:pt x="3567" y="0"/>
                  </a:lnTo>
                  <a:cubicBezTo>
                    <a:pt x="3680" y="0"/>
                    <a:pt x="3771" y="92"/>
                    <a:pt x="3771" y="203"/>
                  </a:cubicBezTo>
                  <a:lnTo>
                    <a:pt x="3771" y="5146"/>
                  </a:lnTo>
                  <a:lnTo>
                    <a:pt x="3771" y="5146"/>
                  </a:lnTo>
                  <a:cubicBezTo>
                    <a:pt x="3771" y="5258"/>
                    <a:pt x="3680" y="5350"/>
                    <a:pt x="3567" y="53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 Light" panose="020F0502020204030203" pitchFamily="34" charset="0"/>
              </a:endParaRPr>
            </a:p>
          </p:txBody>
        </p:sp>
        <p:sp>
          <p:nvSpPr>
            <p:cNvPr id="33" name="Freeform 203">
              <a:extLst>
                <a:ext uri="{FF2B5EF4-FFF2-40B4-BE49-F238E27FC236}">
                  <a16:creationId xmlns:a16="http://schemas.microsoft.com/office/drawing/2014/main" id="{2A2119CD-FB9F-4D6A-8096-068B91A1C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0010" y="4893053"/>
              <a:ext cx="2806862" cy="742841"/>
            </a:xfrm>
            <a:custGeom>
              <a:avLst/>
              <a:gdLst>
                <a:gd name="T0" fmla="*/ 673 w 5254"/>
                <a:gd name="T1" fmla="*/ 563 h 1225"/>
                <a:gd name="T2" fmla="*/ 42 w 5254"/>
                <a:gd name="T3" fmla="*/ 92 h 1225"/>
                <a:gd name="T4" fmla="*/ 42 w 5254"/>
                <a:gd name="T5" fmla="*/ 92 h 1225"/>
                <a:gd name="T6" fmla="*/ 72 w 5254"/>
                <a:gd name="T7" fmla="*/ 0 h 1225"/>
                <a:gd name="T8" fmla="*/ 4442 w 5254"/>
                <a:gd name="T9" fmla="*/ 0 h 1225"/>
                <a:gd name="T10" fmla="*/ 4442 w 5254"/>
                <a:gd name="T11" fmla="*/ 0 h 1225"/>
                <a:gd name="T12" fmla="*/ 4472 w 5254"/>
                <a:gd name="T13" fmla="*/ 10 h 1225"/>
                <a:gd name="T14" fmla="*/ 5225 w 5254"/>
                <a:gd name="T15" fmla="*/ 563 h 1225"/>
                <a:gd name="T16" fmla="*/ 5225 w 5254"/>
                <a:gd name="T17" fmla="*/ 563 h 1225"/>
                <a:gd name="T18" fmla="*/ 5225 w 5254"/>
                <a:gd name="T19" fmla="*/ 644 h 1225"/>
                <a:gd name="T20" fmla="*/ 4472 w 5254"/>
                <a:gd name="T21" fmla="*/ 1213 h 1225"/>
                <a:gd name="T22" fmla="*/ 4472 w 5254"/>
                <a:gd name="T23" fmla="*/ 1213 h 1225"/>
                <a:gd name="T24" fmla="*/ 4441 w 5254"/>
                <a:gd name="T25" fmla="*/ 1224 h 1225"/>
                <a:gd name="T26" fmla="*/ 69 w 5254"/>
                <a:gd name="T27" fmla="*/ 1224 h 1225"/>
                <a:gd name="T28" fmla="*/ 69 w 5254"/>
                <a:gd name="T29" fmla="*/ 1224 h 1225"/>
                <a:gd name="T30" fmla="*/ 38 w 5254"/>
                <a:gd name="T31" fmla="*/ 1132 h 1225"/>
                <a:gd name="T32" fmla="*/ 674 w 5254"/>
                <a:gd name="T33" fmla="*/ 644 h 1225"/>
                <a:gd name="T34" fmla="*/ 674 w 5254"/>
                <a:gd name="T35" fmla="*/ 644 h 1225"/>
                <a:gd name="T36" fmla="*/ 673 w 5254"/>
                <a:gd name="T37" fmla="*/ 563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54" h="1225">
                  <a:moveTo>
                    <a:pt x="673" y="563"/>
                  </a:moveTo>
                  <a:lnTo>
                    <a:pt x="42" y="92"/>
                  </a:lnTo>
                  <a:lnTo>
                    <a:pt x="42" y="92"/>
                  </a:lnTo>
                  <a:cubicBezTo>
                    <a:pt x="2" y="63"/>
                    <a:pt x="23" y="0"/>
                    <a:pt x="72" y="0"/>
                  </a:cubicBezTo>
                  <a:lnTo>
                    <a:pt x="4442" y="0"/>
                  </a:lnTo>
                  <a:lnTo>
                    <a:pt x="4442" y="0"/>
                  </a:lnTo>
                  <a:cubicBezTo>
                    <a:pt x="4452" y="0"/>
                    <a:pt x="4463" y="3"/>
                    <a:pt x="4472" y="10"/>
                  </a:cubicBezTo>
                  <a:lnTo>
                    <a:pt x="5225" y="563"/>
                  </a:lnTo>
                  <a:lnTo>
                    <a:pt x="5225" y="563"/>
                  </a:lnTo>
                  <a:cubicBezTo>
                    <a:pt x="5252" y="583"/>
                    <a:pt x="5253" y="624"/>
                    <a:pt x="5225" y="644"/>
                  </a:cubicBezTo>
                  <a:lnTo>
                    <a:pt x="4472" y="1213"/>
                  </a:lnTo>
                  <a:lnTo>
                    <a:pt x="4472" y="1213"/>
                  </a:lnTo>
                  <a:cubicBezTo>
                    <a:pt x="4463" y="1220"/>
                    <a:pt x="4452" y="1224"/>
                    <a:pt x="4441" y="1224"/>
                  </a:cubicBezTo>
                  <a:lnTo>
                    <a:pt x="69" y="1224"/>
                  </a:lnTo>
                  <a:lnTo>
                    <a:pt x="69" y="1224"/>
                  </a:lnTo>
                  <a:cubicBezTo>
                    <a:pt x="20" y="1224"/>
                    <a:pt x="0" y="1162"/>
                    <a:pt x="38" y="1132"/>
                  </a:cubicBezTo>
                  <a:lnTo>
                    <a:pt x="674" y="644"/>
                  </a:lnTo>
                  <a:lnTo>
                    <a:pt x="674" y="644"/>
                  </a:lnTo>
                  <a:cubicBezTo>
                    <a:pt x="701" y="624"/>
                    <a:pt x="700" y="583"/>
                    <a:pt x="673" y="563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 Light" panose="020F0502020204030203" pitchFamily="34" charset="0"/>
              </a:endParaRPr>
            </a:p>
          </p:txBody>
        </p:sp>
        <p:sp>
          <p:nvSpPr>
            <p:cNvPr id="35" name="Freeform 141">
              <a:extLst>
                <a:ext uri="{FF2B5EF4-FFF2-40B4-BE49-F238E27FC236}">
                  <a16:creationId xmlns:a16="http://schemas.microsoft.com/office/drawing/2014/main" id="{51781B8B-95E4-465A-97DE-73C37C2E1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1322" y="2511674"/>
              <a:ext cx="2348521" cy="3331880"/>
            </a:xfrm>
            <a:custGeom>
              <a:avLst/>
              <a:gdLst>
                <a:gd name="T0" fmla="*/ 204 w 3772"/>
                <a:gd name="T1" fmla="*/ 51 h 5351"/>
                <a:gd name="T2" fmla="*/ 204 w 3772"/>
                <a:gd name="T3" fmla="*/ 51 h 5351"/>
                <a:gd name="T4" fmla="*/ 51 w 3772"/>
                <a:gd name="T5" fmla="*/ 203 h 5351"/>
                <a:gd name="T6" fmla="*/ 51 w 3772"/>
                <a:gd name="T7" fmla="*/ 5146 h 5351"/>
                <a:gd name="T8" fmla="*/ 51 w 3772"/>
                <a:gd name="T9" fmla="*/ 5146 h 5351"/>
                <a:gd name="T10" fmla="*/ 204 w 3772"/>
                <a:gd name="T11" fmla="*/ 5299 h 5351"/>
                <a:gd name="T12" fmla="*/ 3567 w 3772"/>
                <a:gd name="T13" fmla="*/ 5299 h 5351"/>
                <a:gd name="T14" fmla="*/ 3567 w 3772"/>
                <a:gd name="T15" fmla="*/ 5299 h 5351"/>
                <a:gd name="T16" fmla="*/ 3720 w 3772"/>
                <a:gd name="T17" fmla="*/ 5146 h 5351"/>
                <a:gd name="T18" fmla="*/ 3720 w 3772"/>
                <a:gd name="T19" fmla="*/ 203 h 5351"/>
                <a:gd name="T20" fmla="*/ 3720 w 3772"/>
                <a:gd name="T21" fmla="*/ 203 h 5351"/>
                <a:gd name="T22" fmla="*/ 3567 w 3772"/>
                <a:gd name="T23" fmla="*/ 51 h 5351"/>
                <a:gd name="T24" fmla="*/ 204 w 3772"/>
                <a:gd name="T25" fmla="*/ 51 h 5351"/>
                <a:gd name="T26" fmla="*/ 3567 w 3772"/>
                <a:gd name="T27" fmla="*/ 5350 h 5351"/>
                <a:gd name="T28" fmla="*/ 204 w 3772"/>
                <a:gd name="T29" fmla="*/ 5350 h 5351"/>
                <a:gd name="T30" fmla="*/ 204 w 3772"/>
                <a:gd name="T31" fmla="*/ 5350 h 5351"/>
                <a:gd name="T32" fmla="*/ 0 w 3772"/>
                <a:gd name="T33" fmla="*/ 5146 h 5351"/>
                <a:gd name="T34" fmla="*/ 0 w 3772"/>
                <a:gd name="T35" fmla="*/ 203 h 5351"/>
                <a:gd name="T36" fmla="*/ 0 w 3772"/>
                <a:gd name="T37" fmla="*/ 203 h 5351"/>
                <a:gd name="T38" fmla="*/ 204 w 3772"/>
                <a:gd name="T39" fmla="*/ 0 h 5351"/>
                <a:gd name="T40" fmla="*/ 3567 w 3772"/>
                <a:gd name="T41" fmla="*/ 0 h 5351"/>
                <a:gd name="T42" fmla="*/ 3567 w 3772"/>
                <a:gd name="T43" fmla="*/ 0 h 5351"/>
                <a:gd name="T44" fmla="*/ 3771 w 3772"/>
                <a:gd name="T45" fmla="*/ 203 h 5351"/>
                <a:gd name="T46" fmla="*/ 3771 w 3772"/>
                <a:gd name="T47" fmla="*/ 5146 h 5351"/>
                <a:gd name="T48" fmla="*/ 3771 w 3772"/>
                <a:gd name="T49" fmla="*/ 5146 h 5351"/>
                <a:gd name="T50" fmla="*/ 3567 w 3772"/>
                <a:gd name="T51" fmla="*/ 5350 h 5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2" h="5351">
                  <a:moveTo>
                    <a:pt x="204" y="51"/>
                  </a:moveTo>
                  <a:lnTo>
                    <a:pt x="204" y="51"/>
                  </a:lnTo>
                  <a:cubicBezTo>
                    <a:pt x="119" y="51"/>
                    <a:pt x="51" y="119"/>
                    <a:pt x="51" y="203"/>
                  </a:cubicBezTo>
                  <a:lnTo>
                    <a:pt x="51" y="5146"/>
                  </a:lnTo>
                  <a:lnTo>
                    <a:pt x="51" y="5146"/>
                  </a:lnTo>
                  <a:cubicBezTo>
                    <a:pt x="51" y="5231"/>
                    <a:pt x="119" y="5299"/>
                    <a:pt x="204" y="5299"/>
                  </a:cubicBezTo>
                  <a:lnTo>
                    <a:pt x="3567" y="5299"/>
                  </a:lnTo>
                  <a:lnTo>
                    <a:pt x="3567" y="5299"/>
                  </a:lnTo>
                  <a:cubicBezTo>
                    <a:pt x="3652" y="5299"/>
                    <a:pt x="3720" y="5231"/>
                    <a:pt x="3720" y="5146"/>
                  </a:cubicBezTo>
                  <a:lnTo>
                    <a:pt x="3720" y="203"/>
                  </a:lnTo>
                  <a:lnTo>
                    <a:pt x="3720" y="203"/>
                  </a:lnTo>
                  <a:cubicBezTo>
                    <a:pt x="3720" y="119"/>
                    <a:pt x="3652" y="51"/>
                    <a:pt x="3567" y="51"/>
                  </a:cubicBezTo>
                  <a:lnTo>
                    <a:pt x="204" y="51"/>
                  </a:lnTo>
                  <a:close/>
                  <a:moveTo>
                    <a:pt x="3567" y="5350"/>
                  </a:moveTo>
                  <a:lnTo>
                    <a:pt x="204" y="5350"/>
                  </a:lnTo>
                  <a:lnTo>
                    <a:pt x="204" y="5350"/>
                  </a:lnTo>
                  <a:cubicBezTo>
                    <a:pt x="91" y="5350"/>
                    <a:pt x="0" y="5258"/>
                    <a:pt x="0" y="5146"/>
                  </a:cubicBezTo>
                  <a:lnTo>
                    <a:pt x="0" y="203"/>
                  </a:lnTo>
                  <a:lnTo>
                    <a:pt x="0" y="203"/>
                  </a:lnTo>
                  <a:cubicBezTo>
                    <a:pt x="0" y="92"/>
                    <a:pt x="91" y="0"/>
                    <a:pt x="204" y="0"/>
                  </a:cubicBezTo>
                  <a:lnTo>
                    <a:pt x="3567" y="0"/>
                  </a:lnTo>
                  <a:lnTo>
                    <a:pt x="3567" y="0"/>
                  </a:lnTo>
                  <a:cubicBezTo>
                    <a:pt x="3680" y="0"/>
                    <a:pt x="3771" y="92"/>
                    <a:pt x="3771" y="203"/>
                  </a:cubicBezTo>
                  <a:lnTo>
                    <a:pt x="3771" y="5146"/>
                  </a:lnTo>
                  <a:lnTo>
                    <a:pt x="3771" y="5146"/>
                  </a:lnTo>
                  <a:cubicBezTo>
                    <a:pt x="3771" y="5258"/>
                    <a:pt x="3680" y="5350"/>
                    <a:pt x="3567" y="535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 Light" panose="020F0502020204030203" pitchFamily="34" charset="0"/>
              </a:endParaRPr>
            </a:p>
          </p:txBody>
        </p:sp>
        <p:sp>
          <p:nvSpPr>
            <p:cNvPr id="36" name="Freeform 203">
              <a:extLst>
                <a:ext uri="{FF2B5EF4-FFF2-40B4-BE49-F238E27FC236}">
                  <a16:creationId xmlns:a16="http://schemas.microsoft.com/office/drawing/2014/main" id="{90104CBE-DD56-42F1-A4E5-B2E7DF0E3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3138" y="4906614"/>
              <a:ext cx="2806862" cy="729280"/>
            </a:xfrm>
            <a:custGeom>
              <a:avLst/>
              <a:gdLst>
                <a:gd name="T0" fmla="*/ 673 w 5254"/>
                <a:gd name="T1" fmla="*/ 563 h 1225"/>
                <a:gd name="T2" fmla="*/ 42 w 5254"/>
                <a:gd name="T3" fmla="*/ 92 h 1225"/>
                <a:gd name="T4" fmla="*/ 42 w 5254"/>
                <a:gd name="T5" fmla="*/ 92 h 1225"/>
                <a:gd name="T6" fmla="*/ 72 w 5254"/>
                <a:gd name="T7" fmla="*/ 0 h 1225"/>
                <a:gd name="T8" fmla="*/ 4442 w 5254"/>
                <a:gd name="T9" fmla="*/ 0 h 1225"/>
                <a:gd name="T10" fmla="*/ 4442 w 5254"/>
                <a:gd name="T11" fmla="*/ 0 h 1225"/>
                <a:gd name="T12" fmla="*/ 4472 w 5254"/>
                <a:gd name="T13" fmla="*/ 10 h 1225"/>
                <a:gd name="T14" fmla="*/ 5225 w 5254"/>
                <a:gd name="T15" fmla="*/ 563 h 1225"/>
                <a:gd name="T16" fmla="*/ 5225 w 5254"/>
                <a:gd name="T17" fmla="*/ 563 h 1225"/>
                <a:gd name="T18" fmla="*/ 5225 w 5254"/>
                <a:gd name="T19" fmla="*/ 644 h 1225"/>
                <a:gd name="T20" fmla="*/ 4472 w 5254"/>
                <a:gd name="T21" fmla="*/ 1213 h 1225"/>
                <a:gd name="T22" fmla="*/ 4472 w 5254"/>
                <a:gd name="T23" fmla="*/ 1213 h 1225"/>
                <a:gd name="T24" fmla="*/ 4441 w 5254"/>
                <a:gd name="T25" fmla="*/ 1224 h 1225"/>
                <a:gd name="T26" fmla="*/ 69 w 5254"/>
                <a:gd name="T27" fmla="*/ 1224 h 1225"/>
                <a:gd name="T28" fmla="*/ 69 w 5254"/>
                <a:gd name="T29" fmla="*/ 1224 h 1225"/>
                <a:gd name="T30" fmla="*/ 38 w 5254"/>
                <a:gd name="T31" fmla="*/ 1132 h 1225"/>
                <a:gd name="T32" fmla="*/ 674 w 5254"/>
                <a:gd name="T33" fmla="*/ 644 h 1225"/>
                <a:gd name="T34" fmla="*/ 674 w 5254"/>
                <a:gd name="T35" fmla="*/ 644 h 1225"/>
                <a:gd name="T36" fmla="*/ 673 w 5254"/>
                <a:gd name="T37" fmla="*/ 563 h 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54" h="1225">
                  <a:moveTo>
                    <a:pt x="673" y="563"/>
                  </a:moveTo>
                  <a:lnTo>
                    <a:pt x="42" y="92"/>
                  </a:lnTo>
                  <a:lnTo>
                    <a:pt x="42" y="92"/>
                  </a:lnTo>
                  <a:cubicBezTo>
                    <a:pt x="2" y="63"/>
                    <a:pt x="23" y="0"/>
                    <a:pt x="72" y="0"/>
                  </a:cubicBezTo>
                  <a:lnTo>
                    <a:pt x="4442" y="0"/>
                  </a:lnTo>
                  <a:lnTo>
                    <a:pt x="4442" y="0"/>
                  </a:lnTo>
                  <a:cubicBezTo>
                    <a:pt x="4452" y="0"/>
                    <a:pt x="4463" y="3"/>
                    <a:pt x="4472" y="10"/>
                  </a:cubicBezTo>
                  <a:lnTo>
                    <a:pt x="5225" y="563"/>
                  </a:lnTo>
                  <a:lnTo>
                    <a:pt x="5225" y="563"/>
                  </a:lnTo>
                  <a:cubicBezTo>
                    <a:pt x="5252" y="583"/>
                    <a:pt x="5253" y="624"/>
                    <a:pt x="5225" y="644"/>
                  </a:cubicBezTo>
                  <a:lnTo>
                    <a:pt x="4472" y="1213"/>
                  </a:lnTo>
                  <a:lnTo>
                    <a:pt x="4472" y="1213"/>
                  </a:lnTo>
                  <a:cubicBezTo>
                    <a:pt x="4463" y="1220"/>
                    <a:pt x="4452" y="1224"/>
                    <a:pt x="4441" y="1224"/>
                  </a:cubicBezTo>
                  <a:lnTo>
                    <a:pt x="69" y="1224"/>
                  </a:lnTo>
                  <a:lnTo>
                    <a:pt x="69" y="1224"/>
                  </a:lnTo>
                  <a:cubicBezTo>
                    <a:pt x="20" y="1224"/>
                    <a:pt x="0" y="1162"/>
                    <a:pt x="38" y="1132"/>
                  </a:cubicBezTo>
                  <a:lnTo>
                    <a:pt x="674" y="644"/>
                  </a:lnTo>
                  <a:lnTo>
                    <a:pt x="674" y="644"/>
                  </a:lnTo>
                  <a:cubicBezTo>
                    <a:pt x="701" y="624"/>
                    <a:pt x="700" y="583"/>
                    <a:pt x="673" y="563"/>
                  </a:cubicBezTo>
                </a:path>
              </a:pathLst>
            </a:custGeom>
            <a:solidFill>
              <a:srgbClr val="99CC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Lato Light" panose="020F0502020204030203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EE327F2-69BC-483D-83ED-0E024EBC3ED0}"/>
                </a:ext>
              </a:extLst>
            </p:cNvPr>
            <p:cNvSpPr txBox="1"/>
            <p:nvPr/>
          </p:nvSpPr>
          <p:spPr>
            <a:xfrm>
              <a:off x="3522580" y="5005518"/>
              <a:ext cx="2466035" cy="46091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Master and coordinator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0655802-FC98-4C0A-B03A-7BB0DA67CCBC}"/>
                </a:ext>
              </a:extLst>
            </p:cNvPr>
            <p:cNvSpPr txBox="1"/>
            <p:nvPr/>
          </p:nvSpPr>
          <p:spPr>
            <a:xfrm>
              <a:off x="6502100" y="5035025"/>
              <a:ext cx="1643917" cy="4609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Peer reviewer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6AD5647-C652-4F30-96AE-413ECA0829C3}"/>
                </a:ext>
              </a:extLst>
            </p:cNvPr>
            <p:cNvSpPr txBox="1"/>
            <p:nvPr/>
          </p:nvSpPr>
          <p:spPr>
            <a:xfrm>
              <a:off x="8710206" y="5013687"/>
              <a:ext cx="2805543" cy="5151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3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Monitoring &amp; coaching </a:t>
              </a:r>
              <a:endParaRPr lang="th-T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endParaRPr>
            </a:p>
          </p:txBody>
        </p:sp>
        <p:sp>
          <p:nvSpPr>
            <p:cNvPr id="41" name="Subtitle 2">
              <a:extLst>
                <a:ext uri="{FF2B5EF4-FFF2-40B4-BE49-F238E27FC236}">
                  <a16:creationId xmlns:a16="http://schemas.microsoft.com/office/drawing/2014/main" id="{4AB4FB83-426F-4E48-9008-834AF93DD718}"/>
                </a:ext>
              </a:extLst>
            </p:cNvPr>
            <p:cNvSpPr txBox="1">
              <a:spLocks/>
            </p:cNvSpPr>
            <p:nvPr/>
          </p:nvSpPr>
          <p:spPr>
            <a:xfrm>
              <a:off x="901584" y="2631600"/>
              <a:ext cx="2441790" cy="1775862"/>
            </a:xfrm>
            <a:prstGeom prst="rect">
              <a:avLst/>
            </a:prstGeom>
            <a:ln>
              <a:noFill/>
            </a:ln>
          </p:spPr>
          <p:txBody>
            <a:bodyPr vert="horz" wrap="square" lIns="45720" tIns="22860" rIns="45720" bIns="22860" rtlCol="0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8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1</a:t>
              </a:r>
              <a:r>
                <a:rPr lang="en-US" sz="32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. Training</a:t>
              </a:r>
              <a:r>
                <a:rPr lang="th-TH" sz="32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 </a:t>
              </a:r>
              <a:r>
                <a:rPr lang="en-US" sz="3200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Local government officials to be as facilitators of produce groups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C8DE8766-78FA-4AAE-A2EB-8E8A5932564F}"/>
              </a:ext>
            </a:extLst>
          </p:cNvPr>
          <p:cNvSpPr txBox="1"/>
          <p:nvPr/>
        </p:nvSpPr>
        <p:spPr>
          <a:xfrm>
            <a:off x="746479" y="5528774"/>
            <a:ext cx="1920719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Training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For The Trainer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67EBBAB0-7D85-40CF-ACEF-7C3B72644A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4" y="1171101"/>
            <a:ext cx="2657333" cy="1774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B68563E-0750-4AEF-B8E8-30D14DA70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96" y="1171101"/>
            <a:ext cx="2547802" cy="1852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F20EE2-7C14-F62E-E2A4-A604763B50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941" y="1021846"/>
            <a:ext cx="2657386" cy="1993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AF95FA-2BB8-CEA7-59CC-527437F3D2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13" y="1192491"/>
            <a:ext cx="2616923" cy="1744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4202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Logo-PGS-updat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731" y="6101222"/>
            <a:ext cx="626269" cy="375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1228072" y="6062341"/>
            <a:ext cx="90974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th-TH" sz="2400" dirty="0">
                <a:latin typeface="Calibri" pitchFamily="34" charset="0"/>
                <a:cs typeface="Cordia New" pitchFamily="34" charset="-34"/>
              </a:rPr>
              <a:t>Thai Organic  Agriculture Foundation, </a:t>
            </a:r>
            <a:r>
              <a:rPr lang="en-US" altLang="th-TH" sz="2400" dirty="0">
                <a:latin typeface="Calibri" pitchFamily="34" charset="0"/>
                <a:cs typeface="Cordia New" pitchFamily="34" charset="-34"/>
                <a:hlinkClick r:id="rId3"/>
              </a:rPr>
              <a:t>www.pgs-organic.org</a:t>
            </a:r>
            <a:r>
              <a:rPr lang="en-US" altLang="th-TH" sz="2400" dirty="0">
                <a:latin typeface="Calibri" pitchFamily="34" charset="0"/>
                <a:cs typeface="Cordia New" pitchFamily="34" charset="-34"/>
              </a:rPr>
              <a:t>, fb </a:t>
            </a:r>
            <a:r>
              <a:rPr lang="en-US" altLang="th-TH" sz="2000" dirty="0">
                <a:latin typeface="Calibri" pitchFamily="34" charset="0"/>
                <a:cs typeface="Cordia New" pitchFamily="34" charset="-34"/>
              </a:rPr>
              <a:t>TOAF PGS</a:t>
            </a:r>
            <a:r>
              <a:rPr lang="en-US" altLang="th-TH" sz="2400" dirty="0">
                <a:latin typeface="Calibri" pitchFamily="34" charset="0"/>
                <a:cs typeface="Cordia New" pitchFamily="34" charset="-34"/>
              </a:rPr>
              <a:t> </a:t>
            </a:r>
            <a:endParaRPr lang="th-TH" altLang="th-TH" sz="2400" dirty="0"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11496" y="73721"/>
            <a:ext cx="6955722" cy="77903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th-TH" sz="3000" b="1" dirty="0"/>
              <a:t>Impact of PGS Project for 5 yrs.</a:t>
            </a:r>
            <a:endParaRPr lang="th-TH" altLang="th-TH" sz="3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B44B2-7C8C-0966-C5F1-9DBC8875D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425" y="1283348"/>
            <a:ext cx="10515600" cy="464534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Annually certified groups</a:t>
            </a:r>
          </a:p>
          <a:p>
            <a:r>
              <a:rPr lang="en-US" dirty="0"/>
              <a:t>25 PGS operational groups , 800 subgroups, 20000 farms/</a:t>
            </a:r>
            <a:r>
              <a:rPr lang="en-US" dirty="0" err="1"/>
              <a:t>yr</a:t>
            </a:r>
            <a:r>
              <a:rPr lang="en-US" dirty="0"/>
              <a:t>,</a:t>
            </a:r>
          </a:p>
          <a:p>
            <a:pPr marL="0" indent="0">
              <a:buNone/>
            </a:pPr>
            <a:r>
              <a:rPr lang="en-US" dirty="0"/>
              <a:t>   2000 certified farms/yr.22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Marketing channels</a:t>
            </a:r>
          </a:p>
          <a:p>
            <a:r>
              <a:rPr lang="en-US" b="1" dirty="0"/>
              <a:t>Local/domestic </a:t>
            </a:r>
          </a:p>
          <a:p>
            <a:r>
              <a:rPr lang="en-US" b="1" dirty="0"/>
              <a:t>Rice, vegetable, fruit, herb, coffee</a:t>
            </a:r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0734" name="ตัวยึดหมายเลขภาพนิ่ง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8F444C6-6957-498D-B560-EA2394AD4947}" type="slidenum">
              <a:rPr lang="th-TH" altLang="en-US" smtClean="0"/>
              <a:pPr/>
              <a:t>8</a:t>
            </a:fld>
            <a:endParaRPr lang="th-TH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71683F-41D9-9A60-409C-F396349789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050" y="465682"/>
            <a:ext cx="2739950" cy="516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85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1589991" y="3454489"/>
            <a:ext cx="8359739" cy="76807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/>
            <a:r>
              <a:rPr lang="en-US" sz="4400" b="1" dirty="0">
                <a:latin typeface="Calibri" charset="0"/>
              </a:rPr>
              <a:t>PGS key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3781" y="4304872"/>
            <a:ext cx="4330441" cy="1944009"/>
          </a:xfrm>
        </p:spPr>
        <p:txBody>
          <a:bodyPr rtlCol="0">
            <a:normAutofit/>
          </a:bodyPr>
          <a:lstStyle/>
          <a:p>
            <a:pPr marL="514350" indent="-514350">
              <a:buClr>
                <a:schemeClr val="accent3"/>
              </a:buClr>
              <a:buFont typeface="Arial" pitchFamily="34" charset="0"/>
              <a:buAutoNum type="arabicPeriod"/>
              <a:defRPr/>
            </a:pPr>
            <a:r>
              <a:rPr lang="en-US" sz="3600" b="1" dirty="0"/>
              <a:t>Shared vision</a:t>
            </a:r>
          </a:p>
          <a:p>
            <a:pPr marL="514350" indent="-514350">
              <a:buClr>
                <a:schemeClr val="accent3"/>
              </a:buClr>
              <a:buFont typeface="Arial" pitchFamily="34" charset="0"/>
              <a:buAutoNum type="arabicPeriod"/>
              <a:defRPr/>
            </a:pPr>
            <a:r>
              <a:rPr lang="en-US" sz="3600" b="1" dirty="0"/>
              <a:t>Participatory</a:t>
            </a:r>
          </a:p>
          <a:p>
            <a:pPr marL="533400" indent="-533400">
              <a:buClr>
                <a:schemeClr val="tx1"/>
              </a:buClr>
              <a:buFont typeface="Wingdings" pitchFamily="2" charset="2"/>
              <a:buAutoNum type="arabicPeriod"/>
              <a:defRPr/>
            </a:pPr>
            <a:r>
              <a:rPr lang="en-US" sz="3600" b="1" dirty="0"/>
              <a:t>Transparency</a:t>
            </a:r>
          </a:p>
          <a:p>
            <a:pPr marL="274320" indent="-274320">
              <a:buClr>
                <a:schemeClr val="accent3"/>
              </a:buClr>
              <a:defRPr/>
            </a:pPr>
            <a:endParaRPr lang="en-US" sz="2400" dirty="0">
              <a:ea typeface="+mn-ea"/>
              <a:cs typeface="+mn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8826" y="4304872"/>
            <a:ext cx="4876126" cy="2204873"/>
          </a:xfrm>
        </p:spPr>
        <p:txBody>
          <a:bodyPr rtlCol="0">
            <a:normAutofit/>
          </a:bodyPr>
          <a:lstStyle/>
          <a:p>
            <a:pPr marL="533400" indent="-533400">
              <a:buClr>
                <a:schemeClr val="tx1"/>
              </a:buClr>
              <a:buFont typeface="Wingdings" pitchFamily="2" charset="2"/>
              <a:buAutoNum type="arabicPeriod" startAt="4"/>
              <a:defRPr/>
            </a:pPr>
            <a:r>
              <a:rPr lang="en-US" sz="3600" b="1" dirty="0"/>
              <a:t>Learning process</a:t>
            </a:r>
          </a:p>
          <a:p>
            <a:pPr marL="533400" indent="-533400">
              <a:buClr>
                <a:schemeClr val="tx1"/>
              </a:buClr>
              <a:buFont typeface="Wingdings" pitchFamily="2" charset="2"/>
              <a:buAutoNum type="arabicPeriod" startAt="4"/>
              <a:defRPr/>
            </a:pPr>
            <a:r>
              <a:rPr lang="en-US" sz="3600" b="1" dirty="0"/>
              <a:t>Trust</a:t>
            </a:r>
          </a:p>
          <a:p>
            <a:pPr marL="533400" indent="-533400">
              <a:buClr>
                <a:schemeClr val="tx1"/>
              </a:buClr>
              <a:buFont typeface="Wingdings" pitchFamily="2" charset="2"/>
              <a:buAutoNum type="arabicPeriod" startAt="4"/>
              <a:defRPr/>
            </a:pPr>
            <a:r>
              <a:rPr lang="en-US" sz="3600" b="1" dirty="0"/>
              <a:t>Horizontality</a:t>
            </a:r>
          </a:p>
          <a:p>
            <a:pPr marL="274320" indent="-274320">
              <a:buClr>
                <a:schemeClr val="accent3"/>
              </a:buClr>
              <a:defRPr/>
            </a:pP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2F682-D822-45E8-5435-4CB1CB774A76}"/>
              </a:ext>
            </a:extLst>
          </p:cNvPr>
          <p:cNvSpPr txBox="1"/>
          <p:nvPr/>
        </p:nvSpPr>
        <p:spPr>
          <a:xfrm>
            <a:off x="818391" y="245514"/>
            <a:ext cx="10585924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/>
              <a:t>	TOAF PGS follow IFOAM PGS Guidelines, 2008,2019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/>
              <a:t>PGS IFOAM key elements and features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b="1" dirty="0"/>
              <a:t>Follow organic agriculture norms and adopted National Organic standard, Organic Thailand</a:t>
            </a:r>
          </a:p>
          <a:p>
            <a:endParaRPr lang="en-US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27C9E6-4A04-3E2D-8E47-6B97E020F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730" y="1846363"/>
            <a:ext cx="679977" cy="65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239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1303</TotalTime>
  <Words>941</Words>
  <Application>Microsoft Office PowerPoint</Application>
  <PresentationFormat>Widescreen</PresentationFormat>
  <Paragraphs>185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2005_iannnnnGMO</vt:lpstr>
      <vt:lpstr>2005_iannnnnMTV</vt:lpstr>
      <vt:lpstr>Arial</vt:lpstr>
      <vt:lpstr>Arial Rounded MT Bold</vt:lpstr>
      <vt:lpstr>Calibri</vt:lpstr>
      <vt:lpstr>Calibri Light</vt:lpstr>
      <vt:lpstr>Cordia New</vt:lpstr>
      <vt:lpstr>JasmineUPC</vt:lpstr>
      <vt:lpstr>Lato Light</vt:lpstr>
      <vt:lpstr>TH Sarabun New</vt:lpstr>
      <vt:lpstr>Times New Roman</vt:lpstr>
      <vt:lpstr>Wingdings</vt:lpstr>
      <vt:lpstr>Office Theme</vt:lpstr>
      <vt:lpstr>PGS groups and the certification of agro-processed produces : TOAF PGS</vt:lpstr>
      <vt:lpstr> WHO are we?  </vt:lpstr>
      <vt:lpstr>Thai Organic Agriculture Foundation, TOAF</vt:lpstr>
      <vt:lpstr>PowerPoint Presentation</vt:lpstr>
      <vt:lpstr>PowerPoint Presentation</vt:lpstr>
      <vt:lpstr>Technical assistance and Training courses</vt:lpstr>
      <vt:lpstr>PowerPoint Presentation</vt:lpstr>
      <vt:lpstr>PowerPoint Presentation</vt:lpstr>
      <vt:lpstr>PGS key elements</vt:lpstr>
      <vt:lpstr>PARTICIPATION for Common Features of PGSs</vt:lpstr>
      <vt:lpstr>PGS Development Steps</vt:lpstr>
      <vt:lpstr>PowerPoint Presentation</vt:lpstr>
      <vt:lpstr>PowerPoint Presentation</vt:lpstr>
      <vt:lpstr>PowerPoint Presentation</vt:lpstr>
      <vt:lpstr>LEARNING PROCESS</vt:lpstr>
      <vt:lpstr>PowerPoint Presentation</vt:lpstr>
      <vt:lpstr>PowerPoint Presentation</vt:lpstr>
      <vt:lpstr> Example of a PGS Operator Arrangement </vt:lpstr>
      <vt:lpstr>Rice Processing&amp; Handling </vt:lpstr>
      <vt:lpstr>PowerPoint Presentation</vt:lpstr>
      <vt:lpstr>PowerPoint Presentation</vt:lpstr>
      <vt:lpstr>Promote local consumption at farmer market</vt:lpstr>
      <vt:lpstr>PowerPoint Presentation</vt:lpstr>
      <vt:lpstr>Local Food Economy Circular and Solidarity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PGS groups and the certification of agro-processed produces : Thailand TOAF PGS</dc:title>
  <dc:creator>Jintana Indramangala</dc:creator>
  <cp:lastModifiedBy>Jintana Indramangala</cp:lastModifiedBy>
  <cp:revision>47</cp:revision>
  <dcterms:created xsi:type="dcterms:W3CDTF">2023-06-27T04:33:31Z</dcterms:created>
  <dcterms:modified xsi:type="dcterms:W3CDTF">2023-07-17T04:27:48Z</dcterms:modified>
</cp:coreProperties>
</file>